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6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s-ES_tradnl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513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s-ES_tradnl" smtClean="0"/>
              <a:t>マスター テキストの書式設定</a:t>
            </a:r>
          </a:p>
          <a:p>
            <a:pPr lvl="1"/>
            <a:r>
              <a:rPr kumimoji="1" lang="ja-JP" altLang="es-ES_tradnl" smtClean="0"/>
              <a:t>第 </a:t>
            </a:r>
            <a:r>
              <a:rPr kumimoji="1" lang="es-ES_tradnl" altLang="ja-JP" smtClean="0"/>
              <a:t>2 </a:t>
            </a:r>
            <a:r>
              <a:rPr kumimoji="1" lang="ja-JP" altLang="es-ES_tradnl" smtClean="0"/>
              <a:t>レベル</a:t>
            </a:r>
          </a:p>
          <a:p>
            <a:pPr lvl="2"/>
            <a:r>
              <a:rPr kumimoji="1" lang="ja-JP" altLang="es-ES_tradnl" smtClean="0"/>
              <a:t>第 </a:t>
            </a:r>
            <a:r>
              <a:rPr kumimoji="1" lang="es-ES_tradnl" altLang="ja-JP" smtClean="0"/>
              <a:t>3 </a:t>
            </a:r>
            <a:r>
              <a:rPr kumimoji="1" lang="ja-JP" altLang="es-ES_tradnl" smtClean="0"/>
              <a:t>レベル</a:t>
            </a:r>
          </a:p>
          <a:p>
            <a:pPr lvl="3"/>
            <a:r>
              <a:rPr kumimoji="1" lang="ja-JP" altLang="es-ES_tradnl" smtClean="0"/>
              <a:t>第 </a:t>
            </a:r>
            <a:r>
              <a:rPr kumimoji="1" lang="es-ES_tradnl" altLang="ja-JP" smtClean="0"/>
              <a:t>4 </a:t>
            </a:r>
            <a:r>
              <a:rPr kumimoji="1" lang="ja-JP" altLang="es-ES_tradnl" smtClean="0"/>
              <a:t>レベル</a:t>
            </a:r>
          </a:p>
          <a:p>
            <a:pPr lvl="4"/>
            <a:r>
              <a:rPr kumimoji="1" lang="ja-JP" altLang="es-ES_tradnl" smtClean="0"/>
              <a:t>第 </a:t>
            </a:r>
            <a:r>
              <a:rPr kumimoji="1" lang="es-ES_tradnl" altLang="ja-JP" smtClean="0"/>
              <a:t>5 </a:t>
            </a:r>
            <a:r>
              <a:rPr kumimoji="1" lang="ja-JP" altLang="es-ES_tradnl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85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s-ES_tradnl" smtClean="0"/>
              <a:t>マスター テキストの書式設定</a:t>
            </a:r>
          </a:p>
          <a:p>
            <a:pPr lvl="1"/>
            <a:r>
              <a:rPr kumimoji="1" lang="ja-JP" altLang="es-ES_tradnl" smtClean="0"/>
              <a:t>第 </a:t>
            </a:r>
            <a:r>
              <a:rPr kumimoji="1" lang="es-ES_tradnl" altLang="ja-JP" smtClean="0"/>
              <a:t>2 </a:t>
            </a:r>
            <a:r>
              <a:rPr kumimoji="1" lang="ja-JP" altLang="es-ES_tradnl" smtClean="0"/>
              <a:t>レベル</a:t>
            </a:r>
          </a:p>
          <a:p>
            <a:pPr lvl="2"/>
            <a:r>
              <a:rPr kumimoji="1" lang="ja-JP" altLang="es-ES_tradnl" smtClean="0"/>
              <a:t>第 </a:t>
            </a:r>
            <a:r>
              <a:rPr kumimoji="1" lang="es-ES_tradnl" altLang="ja-JP" smtClean="0"/>
              <a:t>3 </a:t>
            </a:r>
            <a:r>
              <a:rPr kumimoji="1" lang="ja-JP" altLang="es-ES_tradnl" smtClean="0"/>
              <a:t>レベル</a:t>
            </a:r>
          </a:p>
          <a:p>
            <a:pPr lvl="3"/>
            <a:r>
              <a:rPr kumimoji="1" lang="ja-JP" altLang="es-ES_tradnl" smtClean="0"/>
              <a:t>第 </a:t>
            </a:r>
            <a:r>
              <a:rPr kumimoji="1" lang="es-ES_tradnl" altLang="ja-JP" smtClean="0"/>
              <a:t>4 </a:t>
            </a:r>
            <a:r>
              <a:rPr kumimoji="1" lang="ja-JP" altLang="es-ES_tradnl" smtClean="0"/>
              <a:t>レベル</a:t>
            </a:r>
          </a:p>
          <a:p>
            <a:pPr lvl="4"/>
            <a:r>
              <a:rPr kumimoji="1" lang="ja-JP" altLang="es-ES_tradnl" smtClean="0"/>
              <a:t>第 </a:t>
            </a:r>
            <a:r>
              <a:rPr kumimoji="1" lang="es-ES_tradnl" altLang="ja-JP" smtClean="0"/>
              <a:t>5 </a:t>
            </a:r>
            <a:r>
              <a:rPr kumimoji="1" lang="ja-JP" altLang="es-ES_tradnl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97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s-ES_tradnl" smtClean="0"/>
              <a:t>マスター テキストの書式設定</a:t>
            </a:r>
          </a:p>
          <a:p>
            <a:pPr lvl="1"/>
            <a:r>
              <a:rPr kumimoji="1" lang="ja-JP" altLang="es-ES_tradnl" smtClean="0"/>
              <a:t>第 </a:t>
            </a:r>
            <a:r>
              <a:rPr kumimoji="1" lang="es-ES_tradnl" altLang="ja-JP" smtClean="0"/>
              <a:t>2 </a:t>
            </a:r>
            <a:r>
              <a:rPr kumimoji="1" lang="ja-JP" altLang="es-ES_tradnl" smtClean="0"/>
              <a:t>レベル</a:t>
            </a:r>
          </a:p>
          <a:p>
            <a:pPr lvl="2"/>
            <a:r>
              <a:rPr kumimoji="1" lang="ja-JP" altLang="es-ES_tradnl" smtClean="0"/>
              <a:t>第 </a:t>
            </a:r>
            <a:r>
              <a:rPr kumimoji="1" lang="es-ES_tradnl" altLang="ja-JP" smtClean="0"/>
              <a:t>3 </a:t>
            </a:r>
            <a:r>
              <a:rPr kumimoji="1" lang="ja-JP" altLang="es-ES_tradnl" smtClean="0"/>
              <a:t>レベル</a:t>
            </a:r>
          </a:p>
          <a:p>
            <a:pPr lvl="3"/>
            <a:r>
              <a:rPr kumimoji="1" lang="ja-JP" altLang="es-ES_tradnl" smtClean="0"/>
              <a:t>第 </a:t>
            </a:r>
            <a:r>
              <a:rPr kumimoji="1" lang="es-ES_tradnl" altLang="ja-JP" smtClean="0"/>
              <a:t>4 </a:t>
            </a:r>
            <a:r>
              <a:rPr kumimoji="1" lang="ja-JP" altLang="es-ES_tradnl" smtClean="0"/>
              <a:t>レベル</a:t>
            </a:r>
          </a:p>
          <a:p>
            <a:pPr lvl="4"/>
            <a:r>
              <a:rPr kumimoji="1" lang="ja-JP" altLang="es-ES_tradnl" smtClean="0"/>
              <a:t>第 </a:t>
            </a:r>
            <a:r>
              <a:rPr kumimoji="1" lang="es-ES_tradnl" altLang="ja-JP" smtClean="0"/>
              <a:t>5 </a:t>
            </a:r>
            <a:r>
              <a:rPr kumimoji="1" lang="ja-JP" altLang="es-ES_tradnl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7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62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  <a:p>
            <a:pPr lvl="1"/>
            <a:r>
              <a:rPr kumimoji="1" lang="ja-JP" altLang="es-ES_tradnl" smtClean="0"/>
              <a:t>第 </a:t>
            </a:r>
            <a:r>
              <a:rPr kumimoji="1" lang="es-ES_tradnl" altLang="ja-JP" smtClean="0"/>
              <a:t>2 </a:t>
            </a:r>
            <a:r>
              <a:rPr kumimoji="1" lang="ja-JP" altLang="es-ES_tradnl" smtClean="0"/>
              <a:t>レベル</a:t>
            </a:r>
          </a:p>
          <a:p>
            <a:pPr lvl="2"/>
            <a:r>
              <a:rPr kumimoji="1" lang="ja-JP" altLang="es-ES_tradnl" smtClean="0"/>
              <a:t>第 </a:t>
            </a:r>
            <a:r>
              <a:rPr kumimoji="1" lang="es-ES_tradnl" altLang="ja-JP" smtClean="0"/>
              <a:t>3 </a:t>
            </a:r>
            <a:r>
              <a:rPr kumimoji="1" lang="ja-JP" altLang="es-ES_tradnl" smtClean="0"/>
              <a:t>レベル</a:t>
            </a:r>
          </a:p>
          <a:p>
            <a:pPr lvl="3"/>
            <a:r>
              <a:rPr kumimoji="1" lang="ja-JP" altLang="es-ES_tradnl" smtClean="0"/>
              <a:t>第 </a:t>
            </a:r>
            <a:r>
              <a:rPr kumimoji="1" lang="es-ES_tradnl" altLang="ja-JP" smtClean="0"/>
              <a:t>4 </a:t>
            </a:r>
            <a:r>
              <a:rPr kumimoji="1" lang="ja-JP" altLang="es-ES_tradnl" smtClean="0"/>
              <a:t>レベル</a:t>
            </a:r>
          </a:p>
          <a:p>
            <a:pPr lvl="4"/>
            <a:r>
              <a:rPr kumimoji="1" lang="ja-JP" altLang="es-ES_tradnl" smtClean="0"/>
              <a:t>第 </a:t>
            </a:r>
            <a:r>
              <a:rPr kumimoji="1" lang="es-ES_tradnl" altLang="ja-JP" smtClean="0"/>
              <a:t>5 </a:t>
            </a:r>
            <a:r>
              <a:rPr kumimoji="1" lang="ja-JP" altLang="es-ES_tradnl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  <a:p>
            <a:pPr lvl="1"/>
            <a:r>
              <a:rPr kumimoji="1" lang="ja-JP" altLang="es-ES_tradnl" smtClean="0"/>
              <a:t>第 </a:t>
            </a:r>
            <a:r>
              <a:rPr kumimoji="1" lang="es-ES_tradnl" altLang="ja-JP" smtClean="0"/>
              <a:t>2 </a:t>
            </a:r>
            <a:r>
              <a:rPr kumimoji="1" lang="ja-JP" altLang="es-ES_tradnl" smtClean="0"/>
              <a:t>レベル</a:t>
            </a:r>
          </a:p>
          <a:p>
            <a:pPr lvl="2"/>
            <a:r>
              <a:rPr kumimoji="1" lang="ja-JP" altLang="es-ES_tradnl" smtClean="0"/>
              <a:t>第 </a:t>
            </a:r>
            <a:r>
              <a:rPr kumimoji="1" lang="es-ES_tradnl" altLang="ja-JP" smtClean="0"/>
              <a:t>3 </a:t>
            </a:r>
            <a:r>
              <a:rPr kumimoji="1" lang="ja-JP" altLang="es-ES_tradnl" smtClean="0"/>
              <a:t>レベル</a:t>
            </a:r>
          </a:p>
          <a:p>
            <a:pPr lvl="3"/>
            <a:r>
              <a:rPr kumimoji="1" lang="ja-JP" altLang="es-ES_tradnl" smtClean="0"/>
              <a:t>第 </a:t>
            </a:r>
            <a:r>
              <a:rPr kumimoji="1" lang="es-ES_tradnl" altLang="ja-JP" smtClean="0"/>
              <a:t>4 </a:t>
            </a:r>
            <a:r>
              <a:rPr kumimoji="1" lang="ja-JP" altLang="es-ES_tradnl" smtClean="0"/>
              <a:t>レベル</a:t>
            </a:r>
          </a:p>
          <a:p>
            <a:pPr lvl="4"/>
            <a:r>
              <a:rPr kumimoji="1" lang="ja-JP" altLang="es-ES_tradnl" smtClean="0"/>
              <a:t>第 </a:t>
            </a:r>
            <a:r>
              <a:rPr kumimoji="1" lang="es-ES_tradnl" altLang="ja-JP" smtClean="0"/>
              <a:t>5 </a:t>
            </a:r>
            <a:r>
              <a:rPr kumimoji="1" lang="ja-JP" altLang="es-ES_tradnl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25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  <a:p>
            <a:pPr lvl="1"/>
            <a:r>
              <a:rPr kumimoji="1" lang="ja-JP" altLang="es-ES_tradnl" smtClean="0"/>
              <a:t>第 </a:t>
            </a:r>
            <a:r>
              <a:rPr kumimoji="1" lang="es-ES_tradnl" altLang="ja-JP" smtClean="0"/>
              <a:t>2 </a:t>
            </a:r>
            <a:r>
              <a:rPr kumimoji="1" lang="ja-JP" altLang="es-ES_tradnl" smtClean="0"/>
              <a:t>レベル</a:t>
            </a:r>
          </a:p>
          <a:p>
            <a:pPr lvl="2"/>
            <a:r>
              <a:rPr kumimoji="1" lang="ja-JP" altLang="es-ES_tradnl" smtClean="0"/>
              <a:t>第 </a:t>
            </a:r>
            <a:r>
              <a:rPr kumimoji="1" lang="es-ES_tradnl" altLang="ja-JP" smtClean="0"/>
              <a:t>3 </a:t>
            </a:r>
            <a:r>
              <a:rPr kumimoji="1" lang="ja-JP" altLang="es-ES_tradnl" smtClean="0"/>
              <a:t>レベル</a:t>
            </a:r>
          </a:p>
          <a:p>
            <a:pPr lvl="3"/>
            <a:r>
              <a:rPr kumimoji="1" lang="ja-JP" altLang="es-ES_tradnl" smtClean="0"/>
              <a:t>第 </a:t>
            </a:r>
            <a:r>
              <a:rPr kumimoji="1" lang="es-ES_tradnl" altLang="ja-JP" smtClean="0"/>
              <a:t>4 </a:t>
            </a:r>
            <a:r>
              <a:rPr kumimoji="1" lang="ja-JP" altLang="es-ES_tradnl" smtClean="0"/>
              <a:t>レベル</a:t>
            </a:r>
          </a:p>
          <a:p>
            <a:pPr lvl="4"/>
            <a:r>
              <a:rPr kumimoji="1" lang="ja-JP" altLang="es-ES_tradnl" smtClean="0"/>
              <a:t>第 </a:t>
            </a:r>
            <a:r>
              <a:rPr kumimoji="1" lang="es-ES_tradnl" altLang="ja-JP" smtClean="0"/>
              <a:t>5 </a:t>
            </a:r>
            <a:r>
              <a:rPr kumimoji="1" lang="ja-JP" altLang="es-ES_tradnl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  <a:p>
            <a:pPr lvl="1"/>
            <a:r>
              <a:rPr kumimoji="1" lang="ja-JP" altLang="es-ES_tradnl" smtClean="0"/>
              <a:t>第 </a:t>
            </a:r>
            <a:r>
              <a:rPr kumimoji="1" lang="es-ES_tradnl" altLang="ja-JP" smtClean="0"/>
              <a:t>2 </a:t>
            </a:r>
            <a:r>
              <a:rPr kumimoji="1" lang="ja-JP" altLang="es-ES_tradnl" smtClean="0"/>
              <a:t>レベル</a:t>
            </a:r>
          </a:p>
          <a:p>
            <a:pPr lvl="2"/>
            <a:r>
              <a:rPr kumimoji="1" lang="ja-JP" altLang="es-ES_tradnl" smtClean="0"/>
              <a:t>第 </a:t>
            </a:r>
            <a:r>
              <a:rPr kumimoji="1" lang="es-ES_tradnl" altLang="ja-JP" smtClean="0"/>
              <a:t>3 </a:t>
            </a:r>
            <a:r>
              <a:rPr kumimoji="1" lang="ja-JP" altLang="es-ES_tradnl" smtClean="0"/>
              <a:t>レベル</a:t>
            </a:r>
          </a:p>
          <a:p>
            <a:pPr lvl="3"/>
            <a:r>
              <a:rPr kumimoji="1" lang="ja-JP" altLang="es-ES_tradnl" smtClean="0"/>
              <a:t>第 </a:t>
            </a:r>
            <a:r>
              <a:rPr kumimoji="1" lang="es-ES_tradnl" altLang="ja-JP" smtClean="0"/>
              <a:t>4 </a:t>
            </a:r>
            <a:r>
              <a:rPr kumimoji="1" lang="ja-JP" altLang="es-ES_tradnl" smtClean="0"/>
              <a:t>レベル</a:t>
            </a:r>
          </a:p>
          <a:p>
            <a:pPr lvl="4"/>
            <a:r>
              <a:rPr kumimoji="1" lang="ja-JP" altLang="es-ES_tradnl" smtClean="0"/>
              <a:t>第 </a:t>
            </a:r>
            <a:r>
              <a:rPr kumimoji="1" lang="es-ES_tradnl" altLang="ja-JP" smtClean="0"/>
              <a:t>5 </a:t>
            </a:r>
            <a:r>
              <a:rPr kumimoji="1" lang="ja-JP" altLang="es-ES_tradnl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84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92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86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  <a:p>
            <a:pPr lvl="1"/>
            <a:r>
              <a:rPr kumimoji="1" lang="ja-JP" altLang="es-ES_tradnl" smtClean="0"/>
              <a:t>第 </a:t>
            </a:r>
            <a:r>
              <a:rPr kumimoji="1" lang="es-ES_tradnl" altLang="ja-JP" smtClean="0"/>
              <a:t>2 </a:t>
            </a:r>
            <a:r>
              <a:rPr kumimoji="1" lang="ja-JP" altLang="es-ES_tradnl" smtClean="0"/>
              <a:t>レベル</a:t>
            </a:r>
          </a:p>
          <a:p>
            <a:pPr lvl="2"/>
            <a:r>
              <a:rPr kumimoji="1" lang="ja-JP" altLang="es-ES_tradnl" smtClean="0"/>
              <a:t>第 </a:t>
            </a:r>
            <a:r>
              <a:rPr kumimoji="1" lang="es-ES_tradnl" altLang="ja-JP" smtClean="0"/>
              <a:t>3 </a:t>
            </a:r>
            <a:r>
              <a:rPr kumimoji="1" lang="ja-JP" altLang="es-ES_tradnl" smtClean="0"/>
              <a:t>レベル</a:t>
            </a:r>
          </a:p>
          <a:p>
            <a:pPr lvl="3"/>
            <a:r>
              <a:rPr kumimoji="1" lang="ja-JP" altLang="es-ES_tradnl" smtClean="0"/>
              <a:t>第 </a:t>
            </a:r>
            <a:r>
              <a:rPr kumimoji="1" lang="es-ES_tradnl" altLang="ja-JP" smtClean="0"/>
              <a:t>4 </a:t>
            </a:r>
            <a:r>
              <a:rPr kumimoji="1" lang="ja-JP" altLang="es-ES_tradnl" smtClean="0"/>
              <a:t>レベル</a:t>
            </a:r>
          </a:p>
          <a:p>
            <a:pPr lvl="4"/>
            <a:r>
              <a:rPr kumimoji="1" lang="ja-JP" altLang="es-ES_tradnl" smtClean="0"/>
              <a:t>第 </a:t>
            </a:r>
            <a:r>
              <a:rPr kumimoji="1" lang="es-ES_tradnl" altLang="ja-JP" smtClean="0"/>
              <a:t>5 </a:t>
            </a:r>
            <a:r>
              <a:rPr kumimoji="1" lang="ja-JP" altLang="es-ES_tradnl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55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s-ES_tradnl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28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s-ES_tradnl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s-ES_tradnl" smtClean="0"/>
              <a:t>マスター テキストの書式設定</a:t>
            </a:r>
          </a:p>
          <a:p>
            <a:pPr lvl="1"/>
            <a:r>
              <a:rPr kumimoji="1" lang="ja-JP" altLang="es-ES_tradnl" smtClean="0"/>
              <a:t>第 </a:t>
            </a:r>
            <a:r>
              <a:rPr kumimoji="1" lang="es-ES_tradnl" altLang="ja-JP" smtClean="0"/>
              <a:t>2 </a:t>
            </a:r>
            <a:r>
              <a:rPr kumimoji="1" lang="ja-JP" altLang="es-ES_tradnl" smtClean="0"/>
              <a:t>レベル</a:t>
            </a:r>
          </a:p>
          <a:p>
            <a:pPr lvl="2"/>
            <a:r>
              <a:rPr kumimoji="1" lang="ja-JP" altLang="es-ES_tradnl" smtClean="0"/>
              <a:t>第 </a:t>
            </a:r>
            <a:r>
              <a:rPr kumimoji="1" lang="es-ES_tradnl" altLang="ja-JP" smtClean="0"/>
              <a:t>3 </a:t>
            </a:r>
            <a:r>
              <a:rPr kumimoji="1" lang="ja-JP" altLang="es-ES_tradnl" smtClean="0"/>
              <a:t>レベル</a:t>
            </a:r>
          </a:p>
          <a:p>
            <a:pPr lvl="3"/>
            <a:r>
              <a:rPr kumimoji="1" lang="ja-JP" altLang="es-ES_tradnl" smtClean="0"/>
              <a:t>第 </a:t>
            </a:r>
            <a:r>
              <a:rPr kumimoji="1" lang="es-ES_tradnl" altLang="ja-JP" smtClean="0"/>
              <a:t>4 </a:t>
            </a:r>
            <a:r>
              <a:rPr kumimoji="1" lang="ja-JP" altLang="es-ES_tradnl" smtClean="0"/>
              <a:t>レベル</a:t>
            </a:r>
          </a:p>
          <a:p>
            <a:pPr lvl="4"/>
            <a:r>
              <a:rPr kumimoji="1" lang="ja-JP" altLang="es-ES_tradnl" smtClean="0"/>
              <a:t>第 </a:t>
            </a:r>
            <a:r>
              <a:rPr kumimoji="1" lang="es-ES_tradnl" altLang="ja-JP" smtClean="0"/>
              <a:t>5 </a:t>
            </a:r>
            <a:r>
              <a:rPr kumimoji="1" lang="ja-JP" altLang="es-ES_tradnl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897EE-8DAC-E644-8E79-5F758383ADE5}" type="datetimeFigureOut">
              <a:rPr kumimoji="1" lang="ja-JP" altLang="en-US" smtClean="0"/>
              <a:t>25/10/16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21873-83E9-EA47-B710-415E2A99F5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32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 rot="5400000">
            <a:off x="-116297" y="759846"/>
            <a:ext cx="3621021" cy="2708910"/>
            <a:chOff x="1571553" y="252386"/>
            <a:chExt cx="9324639" cy="6568799"/>
          </a:xfrm>
        </p:grpSpPr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5302" y="252386"/>
              <a:ext cx="8860890" cy="6568799"/>
            </a:xfrm>
            <a:prstGeom prst="rect">
              <a:avLst/>
            </a:prstGeom>
          </p:spPr>
        </p:pic>
        <p:cxnSp>
          <p:nvCxnSpPr>
            <p:cNvPr id="60" name="直線コネクタ 59"/>
            <p:cNvCxnSpPr/>
            <p:nvPr/>
          </p:nvCxnSpPr>
          <p:spPr>
            <a:xfrm>
              <a:off x="1571553" y="2994241"/>
              <a:ext cx="504000" cy="0"/>
            </a:xfrm>
            <a:prstGeom prst="line">
              <a:avLst/>
            </a:prstGeom>
            <a:ln w="285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>
              <a:off x="1571553" y="4079329"/>
              <a:ext cx="504000" cy="0"/>
            </a:xfrm>
            <a:prstGeom prst="line">
              <a:avLst/>
            </a:prstGeom>
            <a:ln w="285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>
              <a:off x="1571553" y="2994241"/>
              <a:ext cx="0" cy="1085088"/>
            </a:xfrm>
            <a:prstGeom prst="line">
              <a:avLst/>
            </a:prstGeom>
            <a:ln w="285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グループ化 13"/>
          <p:cNvGrpSpPr/>
          <p:nvPr/>
        </p:nvGrpSpPr>
        <p:grpSpPr>
          <a:xfrm rot="17134281">
            <a:off x="3175115" y="383740"/>
            <a:ext cx="475488" cy="384048"/>
            <a:chOff x="7192872" y="1001268"/>
            <a:chExt cx="475488" cy="512064"/>
          </a:xfrm>
        </p:grpSpPr>
        <p:sp>
          <p:nvSpPr>
            <p:cNvPr id="13" name="円弧 12"/>
            <p:cNvSpPr/>
            <p:nvPr/>
          </p:nvSpPr>
          <p:spPr>
            <a:xfrm>
              <a:off x="7192872" y="1001268"/>
              <a:ext cx="475488" cy="512064"/>
            </a:xfrm>
            <a:prstGeom prst="arc">
              <a:avLst>
                <a:gd name="adj1" fmla="val 16414580"/>
                <a:gd name="adj2" fmla="val 3241989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7452360" y="1097280"/>
              <a:ext cx="216000" cy="216000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50" name="図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568" y="288158"/>
            <a:ext cx="187780" cy="247244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86" y="298974"/>
            <a:ext cx="742952" cy="249384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1670" y="262385"/>
            <a:ext cx="594646" cy="376428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8884" y="1322302"/>
            <a:ext cx="276893" cy="369191"/>
          </a:xfrm>
          <a:prstGeom prst="rect">
            <a:avLst/>
          </a:prstGeom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44726" y="1322301"/>
            <a:ext cx="250889" cy="334518"/>
          </a:xfrm>
          <a:prstGeom prst="rect">
            <a:avLst/>
          </a:prstGeom>
        </p:spPr>
      </p:pic>
      <p:pic>
        <p:nvPicPr>
          <p:cNvPr id="55" name="図 5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66157" y="1299361"/>
            <a:ext cx="285301" cy="380401"/>
          </a:xfrm>
          <a:prstGeom prst="rect">
            <a:avLst/>
          </a:prstGeom>
        </p:spPr>
      </p:pic>
      <p:pic>
        <p:nvPicPr>
          <p:cNvPr id="57" name="図 5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8885097">
            <a:off x="3016242" y="1200696"/>
            <a:ext cx="770311" cy="577733"/>
          </a:xfrm>
          <a:prstGeom prst="rect">
            <a:avLst/>
          </a:prstGeom>
        </p:spPr>
      </p:pic>
      <p:cxnSp>
        <p:nvCxnSpPr>
          <p:cNvPr id="63" name="直線コネクタ 62"/>
          <p:cNvCxnSpPr/>
          <p:nvPr/>
        </p:nvCxnSpPr>
        <p:spPr>
          <a:xfrm>
            <a:off x="3701708" y="1024130"/>
            <a:ext cx="0" cy="720000"/>
          </a:xfrm>
          <a:prstGeom prst="line">
            <a:avLst/>
          </a:prstGeom>
          <a:ln w="3810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64" name="図 6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64872" y="1213359"/>
            <a:ext cx="366332" cy="488442"/>
          </a:xfrm>
          <a:prstGeom prst="rect">
            <a:avLst/>
          </a:prstGeom>
        </p:spPr>
      </p:pic>
      <p:sp>
        <p:nvSpPr>
          <p:cNvPr id="19" name="正方形/長方形 18"/>
          <p:cNvSpPr/>
          <p:nvPr/>
        </p:nvSpPr>
        <p:spPr>
          <a:xfrm>
            <a:off x="339759" y="4371339"/>
            <a:ext cx="2717971" cy="2276855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" name="グループ化 19"/>
          <p:cNvGrpSpPr/>
          <p:nvPr/>
        </p:nvGrpSpPr>
        <p:grpSpPr>
          <a:xfrm>
            <a:off x="3138119" y="2299776"/>
            <a:ext cx="5941599" cy="4368985"/>
            <a:chOff x="1120216" y="74914"/>
            <a:chExt cx="9923694" cy="6813470"/>
          </a:xfrm>
        </p:grpSpPr>
        <p:pic>
          <p:nvPicPr>
            <p:cNvPr id="21" name="図 20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18078" y="74914"/>
              <a:ext cx="9190936" cy="6813470"/>
            </a:xfrm>
            <a:prstGeom prst="rect">
              <a:avLst/>
            </a:prstGeom>
          </p:spPr>
        </p:pic>
        <p:grpSp>
          <p:nvGrpSpPr>
            <p:cNvPr id="22" name="グループ化 21"/>
            <p:cNvGrpSpPr/>
            <p:nvPr/>
          </p:nvGrpSpPr>
          <p:grpSpPr>
            <a:xfrm>
              <a:off x="1120216" y="2976182"/>
              <a:ext cx="432000" cy="902970"/>
              <a:chOff x="1067552" y="2866225"/>
              <a:chExt cx="504000" cy="1085088"/>
            </a:xfrm>
          </p:grpSpPr>
          <p:cxnSp>
            <p:nvCxnSpPr>
              <p:cNvPr id="27" name="直線コネクタ 26"/>
              <p:cNvCxnSpPr/>
              <p:nvPr/>
            </p:nvCxnSpPr>
            <p:spPr>
              <a:xfrm>
                <a:off x="1067552" y="2866225"/>
                <a:ext cx="504000" cy="0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>
                <a:off x="1067552" y="3951313"/>
                <a:ext cx="504000" cy="0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直線コネクタ 28"/>
              <p:cNvCxnSpPr/>
              <p:nvPr/>
            </p:nvCxnSpPr>
            <p:spPr>
              <a:xfrm>
                <a:off x="1067552" y="2866225"/>
                <a:ext cx="0" cy="1085088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グループ化 22"/>
            <p:cNvGrpSpPr/>
            <p:nvPr/>
          </p:nvGrpSpPr>
          <p:grpSpPr>
            <a:xfrm flipH="1">
              <a:off x="10611910" y="2976182"/>
              <a:ext cx="432000" cy="902970"/>
              <a:chOff x="1067552" y="2866225"/>
              <a:chExt cx="504000" cy="1085088"/>
            </a:xfrm>
          </p:grpSpPr>
          <p:cxnSp>
            <p:nvCxnSpPr>
              <p:cNvPr id="24" name="直線コネクタ 23"/>
              <p:cNvCxnSpPr/>
              <p:nvPr/>
            </p:nvCxnSpPr>
            <p:spPr>
              <a:xfrm>
                <a:off x="1067552" y="2866225"/>
                <a:ext cx="504000" cy="0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1067552" y="3951313"/>
                <a:ext cx="504000" cy="0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1067552" y="2866225"/>
                <a:ext cx="0" cy="1085088"/>
              </a:xfrm>
              <a:prstGeom prst="line">
                <a:avLst/>
              </a:prstGeom>
              <a:ln w="28575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" name="グループ化 30"/>
          <p:cNvGrpSpPr/>
          <p:nvPr/>
        </p:nvGrpSpPr>
        <p:grpSpPr>
          <a:xfrm rot="17134281">
            <a:off x="3690114" y="368108"/>
            <a:ext cx="475488" cy="384048"/>
            <a:chOff x="7192872" y="1001268"/>
            <a:chExt cx="475488" cy="512064"/>
          </a:xfrm>
        </p:grpSpPr>
        <p:sp>
          <p:nvSpPr>
            <p:cNvPr id="32" name="円弧 31"/>
            <p:cNvSpPr/>
            <p:nvPr/>
          </p:nvSpPr>
          <p:spPr>
            <a:xfrm>
              <a:off x="7192872" y="1001268"/>
              <a:ext cx="475488" cy="512064"/>
            </a:xfrm>
            <a:prstGeom prst="arc">
              <a:avLst>
                <a:gd name="adj1" fmla="val 16414580"/>
                <a:gd name="adj2" fmla="val 3241989"/>
              </a:avLst>
            </a:prstGeom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円/楕円 32"/>
            <p:cNvSpPr/>
            <p:nvPr/>
          </p:nvSpPr>
          <p:spPr>
            <a:xfrm>
              <a:off x="7452360" y="1097280"/>
              <a:ext cx="216000" cy="216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6008992" y="1155720"/>
            <a:ext cx="1364742" cy="456820"/>
            <a:chOff x="8787384" y="1037411"/>
            <a:chExt cx="3492000" cy="873305"/>
          </a:xfrm>
        </p:grpSpPr>
        <p:sp>
          <p:nvSpPr>
            <p:cNvPr id="7" name="正方形/長方形 6"/>
            <p:cNvSpPr/>
            <p:nvPr/>
          </p:nvSpPr>
          <p:spPr>
            <a:xfrm>
              <a:off x="8787384" y="1045804"/>
              <a:ext cx="3492000" cy="360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 flipV="1">
              <a:off x="8787384" y="1866364"/>
              <a:ext cx="3492000" cy="360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9001681" y="1046555"/>
              <a:ext cx="36000" cy="8640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10002869" y="1046555"/>
              <a:ext cx="36000" cy="8640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9502275" y="1045804"/>
              <a:ext cx="36000" cy="8640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10506600" y="1037411"/>
              <a:ext cx="36000" cy="8640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11000323" y="1045804"/>
              <a:ext cx="36000" cy="8640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11492925" y="1045804"/>
              <a:ext cx="36000" cy="8640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11993519" y="1046716"/>
              <a:ext cx="36000" cy="8640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ドーナツ 9"/>
          <p:cNvSpPr/>
          <p:nvPr/>
        </p:nvSpPr>
        <p:spPr>
          <a:xfrm>
            <a:off x="6498096" y="342651"/>
            <a:ext cx="270000" cy="360000"/>
          </a:xfrm>
          <a:prstGeom prst="donut">
            <a:avLst>
              <a:gd name="adj" fmla="val 689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" name="フリーフォーム 17"/>
          <p:cNvSpPr/>
          <p:nvPr/>
        </p:nvSpPr>
        <p:spPr>
          <a:xfrm>
            <a:off x="7568886" y="249151"/>
            <a:ext cx="216368" cy="1508760"/>
          </a:xfrm>
          <a:custGeom>
            <a:avLst/>
            <a:gdLst>
              <a:gd name="connsiteX0" fmla="*/ 18288 w 255931"/>
              <a:gd name="connsiteY0" fmla="*/ 0 h 1093484"/>
              <a:gd name="connsiteX1" fmla="*/ 0 w 255931"/>
              <a:gd name="connsiteY1" fmla="*/ 1069848 h 1093484"/>
              <a:gd name="connsiteX0" fmla="*/ 91440 w 287746"/>
              <a:gd name="connsiteY0" fmla="*/ 0 h 1523694"/>
              <a:gd name="connsiteX1" fmla="*/ 0 w 287746"/>
              <a:gd name="connsiteY1" fmla="*/ 1508760 h 1523694"/>
              <a:gd name="connsiteX0" fmla="*/ 91440 w 180555"/>
              <a:gd name="connsiteY0" fmla="*/ 0 h 1508760"/>
              <a:gd name="connsiteX1" fmla="*/ 0 w 180555"/>
              <a:gd name="connsiteY1" fmla="*/ 1508760 h 1508760"/>
              <a:gd name="connsiteX0" fmla="*/ 91440 w 91440"/>
              <a:gd name="connsiteY0" fmla="*/ 0 h 1508760"/>
              <a:gd name="connsiteX1" fmla="*/ 0 w 91440"/>
              <a:gd name="connsiteY1" fmla="*/ 1508760 h 1508760"/>
              <a:gd name="connsiteX0" fmla="*/ 91440 w 91440"/>
              <a:gd name="connsiteY0" fmla="*/ 0 h 1508760"/>
              <a:gd name="connsiteX1" fmla="*/ 0 w 91440"/>
              <a:gd name="connsiteY1" fmla="*/ 1508760 h 1508760"/>
              <a:gd name="connsiteX0" fmla="*/ 91440 w 91440"/>
              <a:gd name="connsiteY0" fmla="*/ 0 h 1508760"/>
              <a:gd name="connsiteX1" fmla="*/ 0 w 91440"/>
              <a:gd name="connsiteY1" fmla="*/ 1508760 h 1508760"/>
              <a:gd name="connsiteX0" fmla="*/ 91440 w 195319"/>
              <a:gd name="connsiteY0" fmla="*/ 0 h 1508760"/>
              <a:gd name="connsiteX1" fmla="*/ 0 w 195319"/>
              <a:gd name="connsiteY1" fmla="*/ 1508760 h 1508760"/>
              <a:gd name="connsiteX0" fmla="*/ 91440 w 288490"/>
              <a:gd name="connsiteY0" fmla="*/ 0 h 1508760"/>
              <a:gd name="connsiteX1" fmla="*/ 0 w 288490"/>
              <a:gd name="connsiteY1" fmla="*/ 1508760 h 1508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8490" h="1508760">
                <a:moveTo>
                  <a:pt x="91440" y="0"/>
                </a:moveTo>
                <a:cubicBezTo>
                  <a:pt x="364236" y="300228"/>
                  <a:pt x="371856" y="1203960"/>
                  <a:pt x="0" y="1508760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5" name="直線矢印コネクタ 34"/>
          <p:cNvCxnSpPr/>
          <p:nvPr/>
        </p:nvCxnSpPr>
        <p:spPr>
          <a:xfrm>
            <a:off x="7486896" y="297662"/>
            <a:ext cx="6308" cy="91614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" name="フリーフォーム 64"/>
          <p:cNvSpPr/>
          <p:nvPr/>
        </p:nvSpPr>
        <p:spPr>
          <a:xfrm>
            <a:off x="8129941" y="247369"/>
            <a:ext cx="216368" cy="1508760"/>
          </a:xfrm>
          <a:custGeom>
            <a:avLst/>
            <a:gdLst>
              <a:gd name="connsiteX0" fmla="*/ 18288 w 255931"/>
              <a:gd name="connsiteY0" fmla="*/ 0 h 1093484"/>
              <a:gd name="connsiteX1" fmla="*/ 0 w 255931"/>
              <a:gd name="connsiteY1" fmla="*/ 1069848 h 1093484"/>
              <a:gd name="connsiteX0" fmla="*/ 91440 w 287746"/>
              <a:gd name="connsiteY0" fmla="*/ 0 h 1523694"/>
              <a:gd name="connsiteX1" fmla="*/ 0 w 287746"/>
              <a:gd name="connsiteY1" fmla="*/ 1508760 h 1523694"/>
              <a:gd name="connsiteX0" fmla="*/ 91440 w 180555"/>
              <a:gd name="connsiteY0" fmla="*/ 0 h 1508760"/>
              <a:gd name="connsiteX1" fmla="*/ 0 w 180555"/>
              <a:gd name="connsiteY1" fmla="*/ 1508760 h 1508760"/>
              <a:gd name="connsiteX0" fmla="*/ 91440 w 91440"/>
              <a:gd name="connsiteY0" fmla="*/ 0 h 1508760"/>
              <a:gd name="connsiteX1" fmla="*/ 0 w 91440"/>
              <a:gd name="connsiteY1" fmla="*/ 1508760 h 1508760"/>
              <a:gd name="connsiteX0" fmla="*/ 91440 w 91440"/>
              <a:gd name="connsiteY0" fmla="*/ 0 h 1508760"/>
              <a:gd name="connsiteX1" fmla="*/ 0 w 91440"/>
              <a:gd name="connsiteY1" fmla="*/ 1508760 h 1508760"/>
              <a:gd name="connsiteX0" fmla="*/ 91440 w 91440"/>
              <a:gd name="connsiteY0" fmla="*/ 0 h 1508760"/>
              <a:gd name="connsiteX1" fmla="*/ 0 w 91440"/>
              <a:gd name="connsiteY1" fmla="*/ 1508760 h 1508760"/>
              <a:gd name="connsiteX0" fmla="*/ 91440 w 195319"/>
              <a:gd name="connsiteY0" fmla="*/ 0 h 1508760"/>
              <a:gd name="connsiteX1" fmla="*/ 0 w 195319"/>
              <a:gd name="connsiteY1" fmla="*/ 1508760 h 1508760"/>
              <a:gd name="connsiteX0" fmla="*/ 91440 w 288490"/>
              <a:gd name="connsiteY0" fmla="*/ 0 h 1508760"/>
              <a:gd name="connsiteX1" fmla="*/ 0 w 288490"/>
              <a:gd name="connsiteY1" fmla="*/ 1508760 h 1508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8490" h="1508760">
                <a:moveTo>
                  <a:pt x="91440" y="0"/>
                </a:moveTo>
                <a:cubicBezTo>
                  <a:pt x="364236" y="300228"/>
                  <a:pt x="371856" y="1203960"/>
                  <a:pt x="0" y="1508760"/>
                </a:cubicBezTo>
              </a:path>
            </a:pathLst>
          </a:custGeom>
          <a:ln>
            <a:solidFill>
              <a:schemeClr val="accent5"/>
            </a:solidFill>
            <a:prstDash val="lgDash"/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cxnSp>
        <p:nvCxnSpPr>
          <p:cNvPr id="66" name="直線矢印コネクタ 65"/>
          <p:cNvCxnSpPr/>
          <p:nvPr/>
        </p:nvCxnSpPr>
        <p:spPr>
          <a:xfrm>
            <a:off x="8047951" y="295880"/>
            <a:ext cx="6308" cy="916148"/>
          </a:xfrm>
          <a:prstGeom prst="straightConnector1">
            <a:avLst/>
          </a:prstGeom>
          <a:ln>
            <a:solidFill>
              <a:schemeClr val="accent5"/>
            </a:solidFill>
            <a:prstDash val="lgDash"/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7" name="下矢印 66"/>
          <p:cNvSpPr/>
          <p:nvPr/>
        </p:nvSpPr>
        <p:spPr>
          <a:xfrm rot="10800000" flipH="1" flipV="1">
            <a:off x="8729366" y="224957"/>
            <a:ext cx="350352" cy="1553522"/>
          </a:xfrm>
          <a:prstGeom prst="downArrow">
            <a:avLst>
              <a:gd name="adj1" fmla="val 27686"/>
              <a:gd name="adj2" fmla="val 43860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フリーフォーム 67"/>
          <p:cNvSpPr/>
          <p:nvPr/>
        </p:nvSpPr>
        <p:spPr>
          <a:xfrm rot="10800000">
            <a:off x="8490013" y="224956"/>
            <a:ext cx="136742" cy="1553522"/>
          </a:xfrm>
          <a:custGeom>
            <a:avLst/>
            <a:gdLst>
              <a:gd name="connsiteX0" fmla="*/ 0 w 393204"/>
              <a:gd name="connsiteY0" fmla="*/ 1517904 h 1517904"/>
              <a:gd name="connsiteX1" fmla="*/ 182880 w 393204"/>
              <a:gd name="connsiteY1" fmla="*/ 1353312 h 1517904"/>
              <a:gd name="connsiteX2" fmla="*/ 100584 w 393204"/>
              <a:gd name="connsiteY2" fmla="*/ 1234440 h 1517904"/>
              <a:gd name="connsiteX3" fmla="*/ 292608 w 393204"/>
              <a:gd name="connsiteY3" fmla="*/ 1188720 h 1517904"/>
              <a:gd name="connsiteX4" fmla="*/ 155448 w 393204"/>
              <a:gd name="connsiteY4" fmla="*/ 1069848 h 1517904"/>
              <a:gd name="connsiteX5" fmla="*/ 301752 w 393204"/>
              <a:gd name="connsiteY5" fmla="*/ 1033272 h 1517904"/>
              <a:gd name="connsiteX6" fmla="*/ 219456 w 393204"/>
              <a:gd name="connsiteY6" fmla="*/ 886968 h 1517904"/>
              <a:gd name="connsiteX7" fmla="*/ 384048 w 393204"/>
              <a:gd name="connsiteY7" fmla="*/ 822960 h 1517904"/>
              <a:gd name="connsiteX8" fmla="*/ 256032 w 393204"/>
              <a:gd name="connsiteY8" fmla="*/ 694944 h 1517904"/>
              <a:gd name="connsiteX9" fmla="*/ 365760 w 393204"/>
              <a:gd name="connsiteY9" fmla="*/ 630936 h 1517904"/>
              <a:gd name="connsiteX10" fmla="*/ 237744 w 393204"/>
              <a:gd name="connsiteY10" fmla="*/ 466344 h 1517904"/>
              <a:gd name="connsiteX11" fmla="*/ 393192 w 393204"/>
              <a:gd name="connsiteY11" fmla="*/ 402336 h 1517904"/>
              <a:gd name="connsiteX12" fmla="*/ 246888 w 393204"/>
              <a:gd name="connsiteY12" fmla="*/ 310896 h 1517904"/>
              <a:gd name="connsiteX13" fmla="*/ 365760 w 393204"/>
              <a:gd name="connsiteY13" fmla="*/ 283464 h 1517904"/>
              <a:gd name="connsiteX14" fmla="*/ 347472 w 393204"/>
              <a:gd name="connsiteY14" fmla="*/ 0 h 1517904"/>
              <a:gd name="connsiteX0" fmla="*/ 0 w 393204"/>
              <a:gd name="connsiteY0" fmla="*/ 2487168 h 2487168"/>
              <a:gd name="connsiteX1" fmla="*/ 182880 w 393204"/>
              <a:gd name="connsiteY1" fmla="*/ 2322576 h 2487168"/>
              <a:gd name="connsiteX2" fmla="*/ 100584 w 393204"/>
              <a:gd name="connsiteY2" fmla="*/ 2203704 h 2487168"/>
              <a:gd name="connsiteX3" fmla="*/ 292608 w 393204"/>
              <a:gd name="connsiteY3" fmla="*/ 2157984 h 2487168"/>
              <a:gd name="connsiteX4" fmla="*/ 155448 w 393204"/>
              <a:gd name="connsiteY4" fmla="*/ 2039112 h 2487168"/>
              <a:gd name="connsiteX5" fmla="*/ 301752 w 393204"/>
              <a:gd name="connsiteY5" fmla="*/ 2002536 h 2487168"/>
              <a:gd name="connsiteX6" fmla="*/ 219456 w 393204"/>
              <a:gd name="connsiteY6" fmla="*/ 1856232 h 2487168"/>
              <a:gd name="connsiteX7" fmla="*/ 384048 w 393204"/>
              <a:gd name="connsiteY7" fmla="*/ 1792224 h 2487168"/>
              <a:gd name="connsiteX8" fmla="*/ 256032 w 393204"/>
              <a:gd name="connsiteY8" fmla="*/ 1664208 h 2487168"/>
              <a:gd name="connsiteX9" fmla="*/ 365760 w 393204"/>
              <a:gd name="connsiteY9" fmla="*/ 1600200 h 2487168"/>
              <a:gd name="connsiteX10" fmla="*/ 237744 w 393204"/>
              <a:gd name="connsiteY10" fmla="*/ 1435608 h 2487168"/>
              <a:gd name="connsiteX11" fmla="*/ 393192 w 393204"/>
              <a:gd name="connsiteY11" fmla="*/ 1371600 h 2487168"/>
              <a:gd name="connsiteX12" fmla="*/ 246888 w 393204"/>
              <a:gd name="connsiteY12" fmla="*/ 1280160 h 2487168"/>
              <a:gd name="connsiteX13" fmla="*/ 365760 w 393204"/>
              <a:gd name="connsiteY13" fmla="*/ 1252728 h 2487168"/>
              <a:gd name="connsiteX14" fmla="*/ 310896 w 393204"/>
              <a:gd name="connsiteY14" fmla="*/ 0 h 2487168"/>
              <a:gd name="connsiteX0" fmla="*/ 0 w 393204"/>
              <a:gd name="connsiteY0" fmla="*/ 2487168 h 2487168"/>
              <a:gd name="connsiteX1" fmla="*/ 182880 w 393204"/>
              <a:gd name="connsiteY1" fmla="*/ 2322576 h 2487168"/>
              <a:gd name="connsiteX2" fmla="*/ 100584 w 393204"/>
              <a:gd name="connsiteY2" fmla="*/ 2203704 h 2487168"/>
              <a:gd name="connsiteX3" fmla="*/ 292608 w 393204"/>
              <a:gd name="connsiteY3" fmla="*/ 2157984 h 2487168"/>
              <a:gd name="connsiteX4" fmla="*/ 155448 w 393204"/>
              <a:gd name="connsiteY4" fmla="*/ 2039112 h 2487168"/>
              <a:gd name="connsiteX5" fmla="*/ 301752 w 393204"/>
              <a:gd name="connsiteY5" fmla="*/ 2002536 h 2487168"/>
              <a:gd name="connsiteX6" fmla="*/ 219456 w 393204"/>
              <a:gd name="connsiteY6" fmla="*/ 1856232 h 2487168"/>
              <a:gd name="connsiteX7" fmla="*/ 384048 w 393204"/>
              <a:gd name="connsiteY7" fmla="*/ 1792224 h 2487168"/>
              <a:gd name="connsiteX8" fmla="*/ 256032 w 393204"/>
              <a:gd name="connsiteY8" fmla="*/ 1664208 h 2487168"/>
              <a:gd name="connsiteX9" fmla="*/ 365760 w 393204"/>
              <a:gd name="connsiteY9" fmla="*/ 1600200 h 2487168"/>
              <a:gd name="connsiteX10" fmla="*/ 237744 w 393204"/>
              <a:gd name="connsiteY10" fmla="*/ 1435608 h 2487168"/>
              <a:gd name="connsiteX11" fmla="*/ 393192 w 393204"/>
              <a:gd name="connsiteY11" fmla="*/ 1371600 h 2487168"/>
              <a:gd name="connsiteX12" fmla="*/ 246888 w 393204"/>
              <a:gd name="connsiteY12" fmla="*/ 1280160 h 2487168"/>
              <a:gd name="connsiteX13" fmla="*/ 365760 w 393204"/>
              <a:gd name="connsiteY13" fmla="*/ 1252728 h 2487168"/>
              <a:gd name="connsiteX14" fmla="*/ 310896 w 393204"/>
              <a:gd name="connsiteY14" fmla="*/ 0 h 2487168"/>
              <a:gd name="connsiteX0" fmla="*/ 0 w 393203"/>
              <a:gd name="connsiteY0" fmla="*/ 2487168 h 2487168"/>
              <a:gd name="connsiteX1" fmla="*/ 182880 w 393203"/>
              <a:gd name="connsiteY1" fmla="*/ 2322576 h 2487168"/>
              <a:gd name="connsiteX2" fmla="*/ 100584 w 393203"/>
              <a:gd name="connsiteY2" fmla="*/ 2203704 h 2487168"/>
              <a:gd name="connsiteX3" fmla="*/ 292608 w 393203"/>
              <a:gd name="connsiteY3" fmla="*/ 2157984 h 2487168"/>
              <a:gd name="connsiteX4" fmla="*/ 155448 w 393203"/>
              <a:gd name="connsiteY4" fmla="*/ 2039112 h 2487168"/>
              <a:gd name="connsiteX5" fmla="*/ 301752 w 393203"/>
              <a:gd name="connsiteY5" fmla="*/ 2002536 h 2487168"/>
              <a:gd name="connsiteX6" fmla="*/ 219456 w 393203"/>
              <a:gd name="connsiteY6" fmla="*/ 1856232 h 2487168"/>
              <a:gd name="connsiteX7" fmla="*/ 384048 w 393203"/>
              <a:gd name="connsiteY7" fmla="*/ 1792224 h 2487168"/>
              <a:gd name="connsiteX8" fmla="*/ 256032 w 393203"/>
              <a:gd name="connsiteY8" fmla="*/ 1664208 h 2487168"/>
              <a:gd name="connsiteX9" fmla="*/ 365760 w 393203"/>
              <a:gd name="connsiteY9" fmla="*/ 1600200 h 2487168"/>
              <a:gd name="connsiteX10" fmla="*/ 237744 w 393203"/>
              <a:gd name="connsiteY10" fmla="*/ 1435608 h 2487168"/>
              <a:gd name="connsiteX11" fmla="*/ 393192 w 393203"/>
              <a:gd name="connsiteY11" fmla="*/ 1371600 h 2487168"/>
              <a:gd name="connsiteX12" fmla="*/ 246888 w 393203"/>
              <a:gd name="connsiteY12" fmla="*/ 1280160 h 2487168"/>
              <a:gd name="connsiteX13" fmla="*/ 384048 w 393203"/>
              <a:gd name="connsiteY13" fmla="*/ 1106424 h 2487168"/>
              <a:gd name="connsiteX14" fmla="*/ 310896 w 393203"/>
              <a:gd name="connsiteY14" fmla="*/ 0 h 2487168"/>
              <a:gd name="connsiteX0" fmla="*/ 0 w 402347"/>
              <a:gd name="connsiteY0" fmla="*/ 2487168 h 2487168"/>
              <a:gd name="connsiteX1" fmla="*/ 182880 w 402347"/>
              <a:gd name="connsiteY1" fmla="*/ 2322576 h 2487168"/>
              <a:gd name="connsiteX2" fmla="*/ 100584 w 402347"/>
              <a:gd name="connsiteY2" fmla="*/ 2203704 h 2487168"/>
              <a:gd name="connsiteX3" fmla="*/ 292608 w 402347"/>
              <a:gd name="connsiteY3" fmla="*/ 2157984 h 2487168"/>
              <a:gd name="connsiteX4" fmla="*/ 155448 w 402347"/>
              <a:gd name="connsiteY4" fmla="*/ 2039112 h 2487168"/>
              <a:gd name="connsiteX5" fmla="*/ 301752 w 402347"/>
              <a:gd name="connsiteY5" fmla="*/ 2002536 h 2487168"/>
              <a:gd name="connsiteX6" fmla="*/ 219456 w 402347"/>
              <a:gd name="connsiteY6" fmla="*/ 1856232 h 2487168"/>
              <a:gd name="connsiteX7" fmla="*/ 384048 w 402347"/>
              <a:gd name="connsiteY7" fmla="*/ 1792224 h 2487168"/>
              <a:gd name="connsiteX8" fmla="*/ 256032 w 402347"/>
              <a:gd name="connsiteY8" fmla="*/ 1664208 h 2487168"/>
              <a:gd name="connsiteX9" fmla="*/ 365760 w 402347"/>
              <a:gd name="connsiteY9" fmla="*/ 1600200 h 2487168"/>
              <a:gd name="connsiteX10" fmla="*/ 237744 w 402347"/>
              <a:gd name="connsiteY10" fmla="*/ 1435608 h 2487168"/>
              <a:gd name="connsiteX11" fmla="*/ 402336 w 402347"/>
              <a:gd name="connsiteY11" fmla="*/ 1417320 h 2487168"/>
              <a:gd name="connsiteX12" fmla="*/ 246888 w 402347"/>
              <a:gd name="connsiteY12" fmla="*/ 1280160 h 2487168"/>
              <a:gd name="connsiteX13" fmla="*/ 384048 w 402347"/>
              <a:gd name="connsiteY13" fmla="*/ 1106424 h 2487168"/>
              <a:gd name="connsiteX14" fmla="*/ 310896 w 402347"/>
              <a:gd name="connsiteY14" fmla="*/ 0 h 2487168"/>
              <a:gd name="connsiteX0" fmla="*/ 0 w 402347"/>
              <a:gd name="connsiteY0" fmla="*/ 2487168 h 2487168"/>
              <a:gd name="connsiteX1" fmla="*/ 182880 w 402347"/>
              <a:gd name="connsiteY1" fmla="*/ 2322576 h 2487168"/>
              <a:gd name="connsiteX2" fmla="*/ 100584 w 402347"/>
              <a:gd name="connsiteY2" fmla="*/ 2203704 h 2487168"/>
              <a:gd name="connsiteX3" fmla="*/ 292608 w 402347"/>
              <a:gd name="connsiteY3" fmla="*/ 2157984 h 2487168"/>
              <a:gd name="connsiteX4" fmla="*/ 155448 w 402347"/>
              <a:gd name="connsiteY4" fmla="*/ 2039112 h 2487168"/>
              <a:gd name="connsiteX5" fmla="*/ 301752 w 402347"/>
              <a:gd name="connsiteY5" fmla="*/ 2002536 h 2487168"/>
              <a:gd name="connsiteX6" fmla="*/ 219456 w 402347"/>
              <a:gd name="connsiteY6" fmla="*/ 1856232 h 2487168"/>
              <a:gd name="connsiteX7" fmla="*/ 384048 w 402347"/>
              <a:gd name="connsiteY7" fmla="*/ 1792224 h 2487168"/>
              <a:gd name="connsiteX8" fmla="*/ 256032 w 402347"/>
              <a:gd name="connsiteY8" fmla="*/ 1664208 h 2487168"/>
              <a:gd name="connsiteX9" fmla="*/ 365760 w 402347"/>
              <a:gd name="connsiteY9" fmla="*/ 1600200 h 2487168"/>
              <a:gd name="connsiteX10" fmla="*/ 237744 w 402347"/>
              <a:gd name="connsiteY10" fmla="*/ 1490472 h 2487168"/>
              <a:gd name="connsiteX11" fmla="*/ 402336 w 402347"/>
              <a:gd name="connsiteY11" fmla="*/ 1417320 h 2487168"/>
              <a:gd name="connsiteX12" fmla="*/ 246888 w 402347"/>
              <a:gd name="connsiteY12" fmla="*/ 1280160 h 2487168"/>
              <a:gd name="connsiteX13" fmla="*/ 384048 w 402347"/>
              <a:gd name="connsiteY13" fmla="*/ 1106424 h 2487168"/>
              <a:gd name="connsiteX14" fmla="*/ 310896 w 402347"/>
              <a:gd name="connsiteY14" fmla="*/ 0 h 2487168"/>
              <a:gd name="connsiteX0" fmla="*/ 0 w 402347"/>
              <a:gd name="connsiteY0" fmla="*/ 1755648 h 1755648"/>
              <a:gd name="connsiteX1" fmla="*/ 182880 w 402347"/>
              <a:gd name="connsiteY1" fmla="*/ 1591056 h 1755648"/>
              <a:gd name="connsiteX2" fmla="*/ 100584 w 402347"/>
              <a:gd name="connsiteY2" fmla="*/ 1472184 h 1755648"/>
              <a:gd name="connsiteX3" fmla="*/ 292608 w 402347"/>
              <a:gd name="connsiteY3" fmla="*/ 1426464 h 1755648"/>
              <a:gd name="connsiteX4" fmla="*/ 155448 w 402347"/>
              <a:gd name="connsiteY4" fmla="*/ 1307592 h 1755648"/>
              <a:gd name="connsiteX5" fmla="*/ 301752 w 402347"/>
              <a:gd name="connsiteY5" fmla="*/ 1271016 h 1755648"/>
              <a:gd name="connsiteX6" fmla="*/ 219456 w 402347"/>
              <a:gd name="connsiteY6" fmla="*/ 1124712 h 1755648"/>
              <a:gd name="connsiteX7" fmla="*/ 384048 w 402347"/>
              <a:gd name="connsiteY7" fmla="*/ 1060704 h 1755648"/>
              <a:gd name="connsiteX8" fmla="*/ 256032 w 402347"/>
              <a:gd name="connsiteY8" fmla="*/ 932688 h 1755648"/>
              <a:gd name="connsiteX9" fmla="*/ 365760 w 402347"/>
              <a:gd name="connsiteY9" fmla="*/ 868680 h 1755648"/>
              <a:gd name="connsiteX10" fmla="*/ 237744 w 402347"/>
              <a:gd name="connsiteY10" fmla="*/ 758952 h 1755648"/>
              <a:gd name="connsiteX11" fmla="*/ 402336 w 402347"/>
              <a:gd name="connsiteY11" fmla="*/ 685800 h 1755648"/>
              <a:gd name="connsiteX12" fmla="*/ 246888 w 402347"/>
              <a:gd name="connsiteY12" fmla="*/ 548640 h 1755648"/>
              <a:gd name="connsiteX13" fmla="*/ 384048 w 402347"/>
              <a:gd name="connsiteY13" fmla="*/ 374904 h 1755648"/>
              <a:gd name="connsiteX14" fmla="*/ 365760 w 402347"/>
              <a:gd name="connsiteY14" fmla="*/ 0 h 1755648"/>
              <a:gd name="connsiteX0" fmla="*/ 0 w 402347"/>
              <a:gd name="connsiteY0" fmla="*/ 1755648 h 1755648"/>
              <a:gd name="connsiteX1" fmla="*/ 182880 w 402347"/>
              <a:gd name="connsiteY1" fmla="*/ 1591056 h 1755648"/>
              <a:gd name="connsiteX2" fmla="*/ 100584 w 402347"/>
              <a:gd name="connsiteY2" fmla="*/ 1472184 h 1755648"/>
              <a:gd name="connsiteX3" fmla="*/ 292608 w 402347"/>
              <a:gd name="connsiteY3" fmla="*/ 1426464 h 1755648"/>
              <a:gd name="connsiteX4" fmla="*/ 155448 w 402347"/>
              <a:gd name="connsiteY4" fmla="*/ 1307592 h 1755648"/>
              <a:gd name="connsiteX5" fmla="*/ 301752 w 402347"/>
              <a:gd name="connsiteY5" fmla="*/ 1271016 h 1755648"/>
              <a:gd name="connsiteX6" fmla="*/ 219456 w 402347"/>
              <a:gd name="connsiteY6" fmla="*/ 1124712 h 1755648"/>
              <a:gd name="connsiteX7" fmla="*/ 384048 w 402347"/>
              <a:gd name="connsiteY7" fmla="*/ 1060704 h 1755648"/>
              <a:gd name="connsiteX8" fmla="*/ 256032 w 402347"/>
              <a:gd name="connsiteY8" fmla="*/ 932688 h 1755648"/>
              <a:gd name="connsiteX9" fmla="*/ 365760 w 402347"/>
              <a:gd name="connsiteY9" fmla="*/ 868680 h 1755648"/>
              <a:gd name="connsiteX10" fmla="*/ 237744 w 402347"/>
              <a:gd name="connsiteY10" fmla="*/ 758952 h 1755648"/>
              <a:gd name="connsiteX11" fmla="*/ 402336 w 402347"/>
              <a:gd name="connsiteY11" fmla="*/ 685800 h 1755648"/>
              <a:gd name="connsiteX12" fmla="*/ 246888 w 402347"/>
              <a:gd name="connsiteY12" fmla="*/ 548640 h 1755648"/>
              <a:gd name="connsiteX13" fmla="*/ 384048 w 402347"/>
              <a:gd name="connsiteY13" fmla="*/ 493776 h 1755648"/>
              <a:gd name="connsiteX14" fmla="*/ 365760 w 402347"/>
              <a:gd name="connsiteY14" fmla="*/ 0 h 1755648"/>
              <a:gd name="connsiteX0" fmla="*/ 0 w 402347"/>
              <a:gd name="connsiteY0" fmla="*/ 1591056 h 1591056"/>
              <a:gd name="connsiteX1" fmla="*/ 182880 w 402347"/>
              <a:gd name="connsiteY1" fmla="*/ 1426464 h 1591056"/>
              <a:gd name="connsiteX2" fmla="*/ 100584 w 402347"/>
              <a:gd name="connsiteY2" fmla="*/ 1307592 h 1591056"/>
              <a:gd name="connsiteX3" fmla="*/ 292608 w 402347"/>
              <a:gd name="connsiteY3" fmla="*/ 1261872 h 1591056"/>
              <a:gd name="connsiteX4" fmla="*/ 155448 w 402347"/>
              <a:gd name="connsiteY4" fmla="*/ 1143000 h 1591056"/>
              <a:gd name="connsiteX5" fmla="*/ 301752 w 402347"/>
              <a:gd name="connsiteY5" fmla="*/ 1106424 h 1591056"/>
              <a:gd name="connsiteX6" fmla="*/ 219456 w 402347"/>
              <a:gd name="connsiteY6" fmla="*/ 960120 h 1591056"/>
              <a:gd name="connsiteX7" fmla="*/ 384048 w 402347"/>
              <a:gd name="connsiteY7" fmla="*/ 896112 h 1591056"/>
              <a:gd name="connsiteX8" fmla="*/ 256032 w 402347"/>
              <a:gd name="connsiteY8" fmla="*/ 768096 h 1591056"/>
              <a:gd name="connsiteX9" fmla="*/ 365760 w 402347"/>
              <a:gd name="connsiteY9" fmla="*/ 704088 h 1591056"/>
              <a:gd name="connsiteX10" fmla="*/ 237744 w 402347"/>
              <a:gd name="connsiteY10" fmla="*/ 594360 h 1591056"/>
              <a:gd name="connsiteX11" fmla="*/ 402336 w 402347"/>
              <a:gd name="connsiteY11" fmla="*/ 521208 h 1591056"/>
              <a:gd name="connsiteX12" fmla="*/ 246888 w 402347"/>
              <a:gd name="connsiteY12" fmla="*/ 384048 h 1591056"/>
              <a:gd name="connsiteX13" fmla="*/ 384048 w 402347"/>
              <a:gd name="connsiteY13" fmla="*/ 329184 h 1591056"/>
              <a:gd name="connsiteX14" fmla="*/ 365760 w 402347"/>
              <a:gd name="connsiteY14" fmla="*/ 0 h 1591056"/>
              <a:gd name="connsiteX0" fmla="*/ 27025 w 304067"/>
              <a:gd name="connsiteY0" fmla="*/ 1611064 h 1611064"/>
              <a:gd name="connsiteX1" fmla="*/ 84600 w 304067"/>
              <a:gd name="connsiteY1" fmla="*/ 1426464 h 1611064"/>
              <a:gd name="connsiteX2" fmla="*/ 2304 w 304067"/>
              <a:gd name="connsiteY2" fmla="*/ 1307592 h 1611064"/>
              <a:gd name="connsiteX3" fmla="*/ 194328 w 304067"/>
              <a:gd name="connsiteY3" fmla="*/ 1261872 h 1611064"/>
              <a:gd name="connsiteX4" fmla="*/ 57168 w 304067"/>
              <a:gd name="connsiteY4" fmla="*/ 1143000 h 1611064"/>
              <a:gd name="connsiteX5" fmla="*/ 203472 w 304067"/>
              <a:gd name="connsiteY5" fmla="*/ 1106424 h 1611064"/>
              <a:gd name="connsiteX6" fmla="*/ 121176 w 304067"/>
              <a:gd name="connsiteY6" fmla="*/ 960120 h 1611064"/>
              <a:gd name="connsiteX7" fmla="*/ 285768 w 304067"/>
              <a:gd name="connsiteY7" fmla="*/ 896112 h 1611064"/>
              <a:gd name="connsiteX8" fmla="*/ 157752 w 304067"/>
              <a:gd name="connsiteY8" fmla="*/ 768096 h 1611064"/>
              <a:gd name="connsiteX9" fmla="*/ 267480 w 304067"/>
              <a:gd name="connsiteY9" fmla="*/ 704088 h 1611064"/>
              <a:gd name="connsiteX10" fmla="*/ 139464 w 304067"/>
              <a:gd name="connsiteY10" fmla="*/ 594360 h 1611064"/>
              <a:gd name="connsiteX11" fmla="*/ 304056 w 304067"/>
              <a:gd name="connsiteY11" fmla="*/ 521208 h 1611064"/>
              <a:gd name="connsiteX12" fmla="*/ 148608 w 304067"/>
              <a:gd name="connsiteY12" fmla="*/ 384048 h 1611064"/>
              <a:gd name="connsiteX13" fmla="*/ 285768 w 304067"/>
              <a:gd name="connsiteY13" fmla="*/ 329184 h 1611064"/>
              <a:gd name="connsiteX14" fmla="*/ 267480 w 304067"/>
              <a:gd name="connsiteY14" fmla="*/ 0 h 1611064"/>
              <a:gd name="connsiteX0" fmla="*/ 27025 w 304067"/>
              <a:gd name="connsiteY0" fmla="*/ 1611064 h 1611064"/>
              <a:gd name="connsiteX1" fmla="*/ 84600 w 304067"/>
              <a:gd name="connsiteY1" fmla="*/ 1426464 h 1611064"/>
              <a:gd name="connsiteX2" fmla="*/ 2304 w 304067"/>
              <a:gd name="connsiteY2" fmla="*/ 1307592 h 1611064"/>
              <a:gd name="connsiteX3" fmla="*/ 194328 w 304067"/>
              <a:gd name="connsiteY3" fmla="*/ 1261872 h 1611064"/>
              <a:gd name="connsiteX4" fmla="*/ 57168 w 304067"/>
              <a:gd name="connsiteY4" fmla="*/ 1143000 h 1611064"/>
              <a:gd name="connsiteX5" fmla="*/ 203472 w 304067"/>
              <a:gd name="connsiteY5" fmla="*/ 1106424 h 1611064"/>
              <a:gd name="connsiteX6" fmla="*/ 121176 w 304067"/>
              <a:gd name="connsiteY6" fmla="*/ 960120 h 1611064"/>
              <a:gd name="connsiteX7" fmla="*/ 285768 w 304067"/>
              <a:gd name="connsiteY7" fmla="*/ 896112 h 1611064"/>
              <a:gd name="connsiteX8" fmla="*/ 157752 w 304067"/>
              <a:gd name="connsiteY8" fmla="*/ 768096 h 1611064"/>
              <a:gd name="connsiteX9" fmla="*/ 267480 w 304067"/>
              <a:gd name="connsiteY9" fmla="*/ 704088 h 1611064"/>
              <a:gd name="connsiteX10" fmla="*/ 139464 w 304067"/>
              <a:gd name="connsiteY10" fmla="*/ 594360 h 1611064"/>
              <a:gd name="connsiteX11" fmla="*/ 304056 w 304067"/>
              <a:gd name="connsiteY11" fmla="*/ 521208 h 1611064"/>
              <a:gd name="connsiteX12" fmla="*/ 148608 w 304067"/>
              <a:gd name="connsiteY12" fmla="*/ 384048 h 1611064"/>
              <a:gd name="connsiteX13" fmla="*/ 285768 w 304067"/>
              <a:gd name="connsiteY13" fmla="*/ 329184 h 1611064"/>
              <a:gd name="connsiteX14" fmla="*/ 267480 w 304067"/>
              <a:gd name="connsiteY14" fmla="*/ 0 h 1611064"/>
              <a:gd name="connsiteX0" fmla="*/ 98324 w 304336"/>
              <a:gd name="connsiteY0" fmla="*/ 1625292 h 1625292"/>
              <a:gd name="connsiteX1" fmla="*/ 84869 w 304336"/>
              <a:gd name="connsiteY1" fmla="*/ 1426464 h 1625292"/>
              <a:gd name="connsiteX2" fmla="*/ 2573 w 304336"/>
              <a:gd name="connsiteY2" fmla="*/ 1307592 h 1625292"/>
              <a:gd name="connsiteX3" fmla="*/ 194597 w 304336"/>
              <a:gd name="connsiteY3" fmla="*/ 1261872 h 1625292"/>
              <a:gd name="connsiteX4" fmla="*/ 57437 w 304336"/>
              <a:gd name="connsiteY4" fmla="*/ 1143000 h 1625292"/>
              <a:gd name="connsiteX5" fmla="*/ 203741 w 304336"/>
              <a:gd name="connsiteY5" fmla="*/ 1106424 h 1625292"/>
              <a:gd name="connsiteX6" fmla="*/ 121445 w 304336"/>
              <a:gd name="connsiteY6" fmla="*/ 960120 h 1625292"/>
              <a:gd name="connsiteX7" fmla="*/ 286037 w 304336"/>
              <a:gd name="connsiteY7" fmla="*/ 896112 h 1625292"/>
              <a:gd name="connsiteX8" fmla="*/ 158021 w 304336"/>
              <a:gd name="connsiteY8" fmla="*/ 768096 h 1625292"/>
              <a:gd name="connsiteX9" fmla="*/ 267749 w 304336"/>
              <a:gd name="connsiteY9" fmla="*/ 704088 h 1625292"/>
              <a:gd name="connsiteX10" fmla="*/ 139733 w 304336"/>
              <a:gd name="connsiteY10" fmla="*/ 594360 h 1625292"/>
              <a:gd name="connsiteX11" fmla="*/ 304325 w 304336"/>
              <a:gd name="connsiteY11" fmla="*/ 521208 h 1625292"/>
              <a:gd name="connsiteX12" fmla="*/ 148877 w 304336"/>
              <a:gd name="connsiteY12" fmla="*/ 384048 h 1625292"/>
              <a:gd name="connsiteX13" fmla="*/ 286037 w 304336"/>
              <a:gd name="connsiteY13" fmla="*/ 329184 h 1625292"/>
              <a:gd name="connsiteX14" fmla="*/ 267749 w 304336"/>
              <a:gd name="connsiteY14" fmla="*/ 0 h 1625292"/>
              <a:gd name="connsiteX0" fmla="*/ 98324 w 304336"/>
              <a:gd name="connsiteY0" fmla="*/ 1625292 h 1625292"/>
              <a:gd name="connsiteX1" fmla="*/ 84869 w 304336"/>
              <a:gd name="connsiteY1" fmla="*/ 1426464 h 1625292"/>
              <a:gd name="connsiteX2" fmla="*/ 2573 w 304336"/>
              <a:gd name="connsiteY2" fmla="*/ 1307592 h 1625292"/>
              <a:gd name="connsiteX3" fmla="*/ 194597 w 304336"/>
              <a:gd name="connsiteY3" fmla="*/ 1261872 h 1625292"/>
              <a:gd name="connsiteX4" fmla="*/ 57437 w 304336"/>
              <a:gd name="connsiteY4" fmla="*/ 1143000 h 1625292"/>
              <a:gd name="connsiteX5" fmla="*/ 203741 w 304336"/>
              <a:gd name="connsiteY5" fmla="*/ 1106424 h 1625292"/>
              <a:gd name="connsiteX6" fmla="*/ 121445 w 304336"/>
              <a:gd name="connsiteY6" fmla="*/ 960120 h 1625292"/>
              <a:gd name="connsiteX7" fmla="*/ 286037 w 304336"/>
              <a:gd name="connsiteY7" fmla="*/ 896112 h 1625292"/>
              <a:gd name="connsiteX8" fmla="*/ 158021 w 304336"/>
              <a:gd name="connsiteY8" fmla="*/ 768096 h 1625292"/>
              <a:gd name="connsiteX9" fmla="*/ 267749 w 304336"/>
              <a:gd name="connsiteY9" fmla="*/ 704088 h 1625292"/>
              <a:gd name="connsiteX10" fmla="*/ 139733 w 304336"/>
              <a:gd name="connsiteY10" fmla="*/ 594360 h 1625292"/>
              <a:gd name="connsiteX11" fmla="*/ 304325 w 304336"/>
              <a:gd name="connsiteY11" fmla="*/ 521208 h 1625292"/>
              <a:gd name="connsiteX12" fmla="*/ 148877 w 304336"/>
              <a:gd name="connsiteY12" fmla="*/ 384048 h 1625292"/>
              <a:gd name="connsiteX13" fmla="*/ 286037 w 304336"/>
              <a:gd name="connsiteY13" fmla="*/ 329184 h 1625292"/>
              <a:gd name="connsiteX14" fmla="*/ 267749 w 304336"/>
              <a:gd name="connsiteY14" fmla="*/ 0 h 1625292"/>
              <a:gd name="connsiteX0" fmla="*/ 98324 w 304336"/>
              <a:gd name="connsiteY0" fmla="*/ 1625292 h 1625292"/>
              <a:gd name="connsiteX1" fmla="*/ 84869 w 304336"/>
              <a:gd name="connsiteY1" fmla="*/ 1426464 h 1625292"/>
              <a:gd name="connsiteX2" fmla="*/ 2573 w 304336"/>
              <a:gd name="connsiteY2" fmla="*/ 1307592 h 1625292"/>
              <a:gd name="connsiteX3" fmla="*/ 194597 w 304336"/>
              <a:gd name="connsiteY3" fmla="*/ 1261872 h 1625292"/>
              <a:gd name="connsiteX4" fmla="*/ 57437 w 304336"/>
              <a:gd name="connsiteY4" fmla="*/ 1143000 h 1625292"/>
              <a:gd name="connsiteX5" fmla="*/ 213096 w 304336"/>
              <a:gd name="connsiteY5" fmla="*/ 1060777 h 1625292"/>
              <a:gd name="connsiteX6" fmla="*/ 121445 w 304336"/>
              <a:gd name="connsiteY6" fmla="*/ 960120 h 1625292"/>
              <a:gd name="connsiteX7" fmla="*/ 286037 w 304336"/>
              <a:gd name="connsiteY7" fmla="*/ 896112 h 1625292"/>
              <a:gd name="connsiteX8" fmla="*/ 158021 w 304336"/>
              <a:gd name="connsiteY8" fmla="*/ 768096 h 1625292"/>
              <a:gd name="connsiteX9" fmla="*/ 267749 w 304336"/>
              <a:gd name="connsiteY9" fmla="*/ 704088 h 1625292"/>
              <a:gd name="connsiteX10" fmla="*/ 139733 w 304336"/>
              <a:gd name="connsiteY10" fmla="*/ 594360 h 1625292"/>
              <a:gd name="connsiteX11" fmla="*/ 304325 w 304336"/>
              <a:gd name="connsiteY11" fmla="*/ 521208 h 1625292"/>
              <a:gd name="connsiteX12" fmla="*/ 148877 w 304336"/>
              <a:gd name="connsiteY12" fmla="*/ 384048 h 1625292"/>
              <a:gd name="connsiteX13" fmla="*/ 286037 w 304336"/>
              <a:gd name="connsiteY13" fmla="*/ 329184 h 1625292"/>
              <a:gd name="connsiteX14" fmla="*/ 267749 w 304336"/>
              <a:gd name="connsiteY14" fmla="*/ 0 h 1625292"/>
              <a:gd name="connsiteX0" fmla="*/ 98324 w 304336"/>
              <a:gd name="connsiteY0" fmla="*/ 1625292 h 1625292"/>
              <a:gd name="connsiteX1" fmla="*/ 84869 w 304336"/>
              <a:gd name="connsiteY1" fmla="*/ 1426464 h 1625292"/>
              <a:gd name="connsiteX2" fmla="*/ 2573 w 304336"/>
              <a:gd name="connsiteY2" fmla="*/ 1307592 h 1625292"/>
              <a:gd name="connsiteX3" fmla="*/ 194597 w 304336"/>
              <a:gd name="connsiteY3" fmla="*/ 1261872 h 1625292"/>
              <a:gd name="connsiteX4" fmla="*/ 57437 w 304336"/>
              <a:gd name="connsiteY4" fmla="*/ 1143000 h 1625292"/>
              <a:gd name="connsiteX5" fmla="*/ 213096 w 304336"/>
              <a:gd name="connsiteY5" fmla="*/ 1060777 h 1625292"/>
              <a:gd name="connsiteX6" fmla="*/ 121445 w 304336"/>
              <a:gd name="connsiteY6" fmla="*/ 960120 h 1625292"/>
              <a:gd name="connsiteX7" fmla="*/ 286037 w 304336"/>
              <a:gd name="connsiteY7" fmla="*/ 896112 h 1625292"/>
              <a:gd name="connsiteX8" fmla="*/ 158021 w 304336"/>
              <a:gd name="connsiteY8" fmla="*/ 768096 h 1625292"/>
              <a:gd name="connsiteX9" fmla="*/ 267749 w 304336"/>
              <a:gd name="connsiteY9" fmla="*/ 704088 h 1625292"/>
              <a:gd name="connsiteX10" fmla="*/ 139733 w 304336"/>
              <a:gd name="connsiteY10" fmla="*/ 594360 h 1625292"/>
              <a:gd name="connsiteX11" fmla="*/ 304325 w 304336"/>
              <a:gd name="connsiteY11" fmla="*/ 521208 h 1625292"/>
              <a:gd name="connsiteX12" fmla="*/ 148877 w 304336"/>
              <a:gd name="connsiteY12" fmla="*/ 384048 h 1625292"/>
              <a:gd name="connsiteX13" fmla="*/ 236798 w 304336"/>
              <a:gd name="connsiteY13" fmla="*/ 343931 h 1625292"/>
              <a:gd name="connsiteX14" fmla="*/ 267749 w 304336"/>
              <a:gd name="connsiteY14" fmla="*/ 0 h 1625292"/>
              <a:gd name="connsiteX0" fmla="*/ 98324 w 304336"/>
              <a:gd name="connsiteY0" fmla="*/ 1604025 h 1604025"/>
              <a:gd name="connsiteX1" fmla="*/ 84869 w 304336"/>
              <a:gd name="connsiteY1" fmla="*/ 1405197 h 1604025"/>
              <a:gd name="connsiteX2" fmla="*/ 2573 w 304336"/>
              <a:gd name="connsiteY2" fmla="*/ 1286325 h 1604025"/>
              <a:gd name="connsiteX3" fmla="*/ 194597 w 304336"/>
              <a:gd name="connsiteY3" fmla="*/ 1240605 h 1604025"/>
              <a:gd name="connsiteX4" fmla="*/ 57437 w 304336"/>
              <a:gd name="connsiteY4" fmla="*/ 1121733 h 1604025"/>
              <a:gd name="connsiteX5" fmla="*/ 213096 w 304336"/>
              <a:gd name="connsiteY5" fmla="*/ 1039510 h 1604025"/>
              <a:gd name="connsiteX6" fmla="*/ 121445 w 304336"/>
              <a:gd name="connsiteY6" fmla="*/ 938853 h 1604025"/>
              <a:gd name="connsiteX7" fmla="*/ 286037 w 304336"/>
              <a:gd name="connsiteY7" fmla="*/ 874845 h 1604025"/>
              <a:gd name="connsiteX8" fmla="*/ 158021 w 304336"/>
              <a:gd name="connsiteY8" fmla="*/ 746829 h 1604025"/>
              <a:gd name="connsiteX9" fmla="*/ 267749 w 304336"/>
              <a:gd name="connsiteY9" fmla="*/ 682821 h 1604025"/>
              <a:gd name="connsiteX10" fmla="*/ 139733 w 304336"/>
              <a:gd name="connsiteY10" fmla="*/ 573093 h 1604025"/>
              <a:gd name="connsiteX11" fmla="*/ 304325 w 304336"/>
              <a:gd name="connsiteY11" fmla="*/ 499941 h 1604025"/>
              <a:gd name="connsiteX12" fmla="*/ 148877 w 304336"/>
              <a:gd name="connsiteY12" fmla="*/ 362781 h 1604025"/>
              <a:gd name="connsiteX13" fmla="*/ 236798 w 304336"/>
              <a:gd name="connsiteY13" fmla="*/ 322664 h 1604025"/>
              <a:gd name="connsiteX14" fmla="*/ 217175 w 304336"/>
              <a:gd name="connsiteY14" fmla="*/ 0 h 1604025"/>
              <a:gd name="connsiteX0" fmla="*/ 98324 w 304373"/>
              <a:gd name="connsiteY0" fmla="*/ 1604025 h 1604025"/>
              <a:gd name="connsiteX1" fmla="*/ 84869 w 304373"/>
              <a:gd name="connsiteY1" fmla="*/ 1405197 h 1604025"/>
              <a:gd name="connsiteX2" fmla="*/ 2573 w 304373"/>
              <a:gd name="connsiteY2" fmla="*/ 1286325 h 1604025"/>
              <a:gd name="connsiteX3" fmla="*/ 194597 w 304373"/>
              <a:gd name="connsiteY3" fmla="*/ 1240605 h 1604025"/>
              <a:gd name="connsiteX4" fmla="*/ 57437 w 304373"/>
              <a:gd name="connsiteY4" fmla="*/ 1121733 h 1604025"/>
              <a:gd name="connsiteX5" fmla="*/ 213096 w 304373"/>
              <a:gd name="connsiteY5" fmla="*/ 1039510 h 1604025"/>
              <a:gd name="connsiteX6" fmla="*/ 121445 w 304373"/>
              <a:gd name="connsiteY6" fmla="*/ 938853 h 1604025"/>
              <a:gd name="connsiteX7" fmla="*/ 286037 w 304373"/>
              <a:gd name="connsiteY7" fmla="*/ 874845 h 1604025"/>
              <a:gd name="connsiteX8" fmla="*/ 158021 w 304373"/>
              <a:gd name="connsiteY8" fmla="*/ 746829 h 1604025"/>
              <a:gd name="connsiteX9" fmla="*/ 267749 w 304373"/>
              <a:gd name="connsiteY9" fmla="*/ 682821 h 1604025"/>
              <a:gd name="connsiteX10" fmla="*/ 139733 w 304373"/>
              <a:gd name="connsiteY10" fmla="*/ 573093 h 1604025"/>
              <a:gd name="connsiteX11" fmla="*/ 304325 w 304373"/>
              <a:gd name="connsiteY11" fmla="*/ 499941 h 1604025"/>
              <a:gd name="connsiteX12" fmla="*/ 120095 w 304373"/>
              <a:gd name="connsiteY12" fmla="*/ 413022 h 1604025"/>
              <a:gd name="connsiteX13" fmla="*/ 236798 w 304373"/>
              <a:gd name="connsiteY13" fmla="*/ 322664 h 1604025"/>
              <a:gd name="connsiteX14" fmla="*/ 217175 w 304373"/>
              <a:gd name="connsiteY14" fmla="*/ 0 h 1604025"/>
              <a:gd name="connsiteX0" fmla="*/ 95990 w 302039"/>
              <a:gd name="connsiteY0" fmla="*/ 1604025 h 1604025"/>
              <a:gd name="connsiteX1" fmla="*/ 151322 w 302039"/>
              <a:gd name="connsiteY1" fmla="*/ 1419274 h 1604025"/>
              <a:gd name="connsiteX2" fmla="*/ 239 w 302039"/>
              <a:gd name="connsiteY2" fmla="*/ 1286325 h 1604025"/>
              <a:gd name="connsiteX3" fmla="*/ 192263 w 302039"/>
              <a:gd name="connsiteY3" fmla="*/ 1240605 h 1604025"/>
              <a:gd name="connsiteX4" fmla="*/ 55103 w 302039"/>
              <a:gd name="connsiteY4" fmla="*/ 1121733 h 1604025"/>
              <a:gd name="connsiteX5" fmla="*/ 210762 w 302039"/>
              <a:gd name="connsiteY5" fmla="*/ 1039510 h 1604025"/>
              <a:gd name="connsiteX6" fmla="*/ 119111 w 302039"/>
              <a:gd name="connsiteY6" fmla="*/ 938853 h 1604025"/>
              <a:gd name="connsiteX7" fmla="*/ 283703 w 302039"/>
              <a:gd name="connsiteY7" fmla="*/ 874845 h 1604025"/>
              <a:gd name="connsiteX8" fmla="*/ 155687 w 302039"/>
              <a:gd name="connsiteY8" fmla="*/ 746829 h 1604025"/>
              <a:gd name="connsiteX9" fmla="*/ 265415 w 302039"/>
              <a:gd name="connsiteY9" fmla="*/ 682821 h 1604025"/>
              <a:gd name="connsiteX10" fmla="*/ 137399 w 302039"/>
              <a:gd name="connsiteY10" fmla="*/ 573093 h 1604025"/>
              <a:gd name="connsiteX11" fmla="*/ 301991 w 302039"/>
              <a:gd name="connsiteY11" fmla="*/ 499941 h 1604025"/>
              <a:gd name="connsiteX12" fmla="*/ 117761 w 302039"/>
              <a:gd name="connsiteY12" fmla="*/ 413022 h 1604025"/>
              <a:gd name="connsiteX13" fmla="*/ 234464 w 302039"/>
              <a:gd name="connsiteY13" fmla="*/ 322664 h 1604025"/>
              <a:gd name="connsiteX14" fmla="*/ 214841 w 302039"/>
              <a:gd name="connsiteY14" fmla="*/ 0 h 1604025"/>
              <a:gd name="connsiteX0" fmla="*/ 152653 w 302054"/>
              <a:gd name="connsiteY0" fmla="*/ 1604025 h 1604025"/>
              <a:gd name="connsiteX1" fmla="*/ 151337 w 302054"/>
              <a:gd name="connsiteY1" fmla="*/ 1419274 h 1604025"/>
              <a:gd name="connsiteX2" fmla="*/ 254 w 302054"/>
              <a:gd name="connsiteY2" fmla="*/ 1286325 h 1604025"/>
              <a:gd name="connsiteX3" fmla="*/ 192278 w 302054"/>
              <a:gd name="connsiteY3" fmla="*/ 1240605 h 1604025"/>
              <a:gd name="connsiteX4" fmla="*/ 55118 w 302054"/>
              <a:gd name="connsiteY4" fmla="*/ 1121733 h 1604025"/>
              <a:gd name="connsiteX5" fmla="*/ 210777 w 302054"/>
              <a:gd name="connsiteY5" fmla="*/ 1039510 h 1604025"/>
              <a:gd name="connsiteX6" fmla="*/ 119126 w 302054"/>
              <a:gd name="connsiteY6" fmla="*/ 938853 h 1604025"/>
              <a:gd name="connsiteX7" fmla="*/ 283718 w 302054"/>
              <a:gd name="connsiteY7" fmla="*/ 874845 h 1604025"/>
              <a:gd name="connsiteX8" fmla="*/ 155702 w 302054"/>
              <a:gd name="connsiteY8" fmla="*/ 746829 h 1604025"/>
              <a:gd name="connsiteX9" fmla="*/ 265430 w 302054"/>
              <a:gd name="connsiteY9" fmla="*/ 682821 h 1604025"/>
              <a:gd name="connsiteX10" fmla="*/ 137414 w 302054"/>
              <a:gd name="connsiteY10" fmla="*/ 573093 h 1604025"/>
              <a:gd name="connsiteX11" fmla="*/ 302006 w 302054"/>
              <a:gd name="connsiteY11" fmla="*/ 499941 h 1604025"/>
              <a:gd name="connsiteX12" fmla="*/ 117776 w 302054"/>
              <a:gd name="connsiteY12" fmla="*/ 413022 h 1604025"/>
              <a:gd name="connsiteX13" fmla="*/ 234479 w 302054"/>
              <a:gd name="connsiteY13" fmla="*/ 322664 h 1604025"/>
              <a:gd name="connsiteX14" fmla="*/ 214856 w 302054"/>
              <a:gd name="connsiteY14" fmla="*/ 0 h 1604025"/>
              <a:gd name="connsiteX0" fmla="*/ 160734 w 310135"/>
              <a:gd name="connsiteY0" fmla="*/ 1604025 h 1604025"/>
              <a:gd name="connsiteX1" fmla="*/ 159418 w 310135"/>
              <a:gd name="connsiteY1" fmla="*/ 1419274 h 1604025"/>
              <a:gd name="connsiteX2" fmla="*/ 242 w 310135"/>
              <a:gd name="connsiteY2" fmla="*/ 1234712 h 1604025"/>
              <a:gd name="connsiteX3" fmla="*/ 200359 w 310135"/>
              <a:gd name="connsiteY3" fmla="*/ 1240605 h 1604025"/>
              <a:gd name="connsiteX4" fmla="*/ 63199 w 310135"/>
              <a:gd name="connsiteY4" fmla="*/ 1121733 h 1604025"/>
              <a:gd name="connsiteX5" fmla="*/ 218858 w 310135"/>
              <a:gd name="connsiteY5" fmla="*/ 1039510 h 1604025"/>
              <a:gd name="connsiteX6" fmla="*/ 127207 w 310135"/>
              <a:gd name="connsiteY6" fmla="*/ 938853 h 1604025"/>
              <a:gd name="connsiteX7" fmla="*/ 291799 w 310135"/>
              <a:gd name="connsiteY7" fmla="*/ 874845 h 1604025"/>
              <a:gd name="connsiteX8" fmla="*/ 163783 w 310135"/>
              <a:gd name="connsiteY8" fmla="*/ 746829 h 1604025"/>
              <a:gd name="connsiteX9" fmla="*/ 273511 w 310135"/>
              <a:gd name="connsiteY9" fmla="*/ 682821 h 1604025"/>
              <a:gd name="connsiteX10" fmla="*/ 145495 w 310135"/>
              <a:gd name="connsiteY10" fmla="*/ 573093 h 1604025"/>
              <a:gd name="connsiteX11" fmla="*/ 310087 w 310135"/>
              <a:gd name="connsiteY11" fmla="*/ 499941 h 1604025"/>
              <a:gd name="connsiteX12" fmla="*/ 125857 w 310135"/>
              <a:gd name="connsiteY12" fmla="*/ 413022 h 1604025"/>
              <a:gd name="connsiteX13" fmla="*/ 242560 w 310135"/>
              <a:gd name="connsiteY13" fmla="*/ 322664 h 1604025"/>
              <a:gd name="connsiteX14" fmla="*/ 222937 w 310135"/>
              <a:gd name="connsiteY14" fmla="*/ 0 h 1604025"/>
              <a:gd name="connsiteX0" fmla="*/ 162687 w 312088"/>
              <a:gd name="connsiteY0" fmla="*/ 1604025 h 1604025"/>
              <a:gd name="connsiteX1" fmla="*/ 161371 w 312088"/>
              <a:gd name="connsiteY1" fmla="*/ 1419274 h 1604025"/>
              <a:gd name="connsiteX2" fmla="*/ 2195 w 312088"/>
              <a:gd name="connsiteY2" fmla="*/ 1234712 h 1604025"/>
              <a:gd name="connsiteX3" fmla="*/ 295377 w 312088"/>
              <a:gd name="connsiteY3" fmla="*/ 1052920 h 1604025"/>
              <a:gd name="connsiteX4" fmla="*/ 65152 w 312088"/>
              <a:gd name="connsiteY4" fmla="*/ 1121733 h 1604025"/>
              <a:gd name="connsiteX5" fmla="*/ 220811 w 312088"/>
              <a:gd name="connsiteY5" fmla="*/ 1039510 h 1604025"/>
              <a:gd name="connsiteX6" fmla="*/ 129160 w 312088"/>
              <a:gd name="connsiteY6" fmla="*/ 938853 h 1604025"/>
              <a:gd name="connsiteX7" fmla="*/ 293752 w 312088"/>
              <a:gd name="connsiteY7" fmla="*/ 874845 h 1604025"/>
              <a:gd name="connsiteX8" fmla="*/ 165736 w 312088"/>
              <a:gd name="connsiteY8" fmla="*/ 746829 h 1604025"/>
              <a:gd name="connsiteX9" fmla="*/ 275464 w 312088"/>
              <a:gd name="connsiteY9" fmla="*/ 682821 h 1604025"/>
              <a:gd name="connsiteX10" fmla="*/ 147448 w 312088"/>
              <a:gd name="connsiteY10" fmla="*/ 573093 h 1604025"/>
              <a:gd name="connsiteX11" fmla="*/ 312040 w 312088"/>
              <a:gd name="connsiteY11" fmla="*/ 499941 h 1604025"/>
              <a:gd name="connsiteX12" fmla="*/ 127810 w 312088"/>
              <a:gd name="connsiteY12" fmla="*/ 413022 h 1604025"/>
              <a:gd name="connsiteX13" fmla="*/ 244513 w 312088"/>
              <a:gd name="connsiteY13" fmla="*/ 322664 h 1604025"/>
              <a:gd name="connsiteX14" fmla="*/ 224890 w 312088"/>
              <a:gd name="connsiteY14" fmla="*/ 0 h 1604025"/>
              <a:gd name="connsiteX0" fmla="*/ 162687 w 312088"/>
              <a:gd name="connsiteY0" fmla="*/ 1604025 h 1604025"/>
              <a:gd name="connsiteX1" fmla="*/ 161371 w 312088"/>
              <a:gd name="connsiteY1" fmla="*/ 1419274 h 1604025"/>
              <a:gd name="connsiteX2" fmla="*/ 2195 w 312088"/>
              <a:gd name="connsiteY2" fmla="*/ 1234712 h 1604025"/>
              <a:gd name="connsiteX3" fmla="*/ 295377 w 312088"/>
              <a:gd name="connsiteY3" fmla="*/ 1052920 h 1604025"/>
              <a:gd name="connsiteX4" fmla="*/ 4458 w 312088"/>
              <a:gd name="connsiteY4" fmla="*/ 844898 h 1604025"/>
              <a:gd name="connsiteX5" fmla="*/ 220811 w 312088"/>
              <a:gd name="connsiteY5" fmla="*/ 1039510 h 1604025"/>
              <a:gd name="connsiteX6" fmla="*/ 129160 w 312088"/>
              <a:gd name="connsiteY6" fmla="*/ 938853 h 1604025"/>
              <a:gd name="connsiteX7" fmla="*/ 293752 w 312088"/>
              <a:gd name="connsiteY7" fmla="*/ 874845 h 1604025"/>
              <a:gd name="connsiteX8" fmla="*/ 165736 w 312088"/>
              <a:gd name="connsiteY8" fmla="*/ 746829 h 1604025"/>
              <a:gd name="connsiteX9" fmla="*/ 275464 w 312088"/>
              <a:gd name="connsiteY9" fmla="*/ 682821 h 1604025"/>
              <a:gd name="connsiteX10" fmla="*/ 147448 w 312088"/>
              <a:gd name="connsiteY10" fmla="*/ 573093 h 1604025"/>
              <a:gd name="connsiteX11" fmla="*/ 312040 w 312088"/>
              <a:gd name="connsiteY11" fmla="*/ 499941 h 1604025"/>
              <a:gd name="connsiteX12" fmla="*/ 127810 w 312088"/>
              <a:gd name="connsiteY12" fmla="*/ 413022 h 1604025"/>
              <a:gd name="connsiteX13" fmla="*/ 244513 w 312088"/>
              <a:gd name="connsiteY13" fmla="*/ 322664 h 1604025"/>
              <a:gd name="connsiteX14" fmla="*/ 224890 w 312088"/>
              <a:gd name="connsiteY14" fmla="*/ 0 h 1604025"/>
              <a:gd name="connsiteX0" fmla="*/ 162839 w 312240"/>
              <a:gd name="connsiteY0" fmla="*/ 1604025 h 1604025"/>
              <a:gd name="connsiteX1" fmla="*/ 161523 w 312240"/>
              <a:gd name="connsiteY1" fmla="*/ 1419274 h 1604025"/>
              <a:gd name="connsiteX2" fmla="*/ 2347 w 312240"/>
              <a:gd name="connsiteY2" fmla="*/ 1234712 h 1604025"/>
              <a:gd name="connsiteX3" fmla="*/ 295529 w 312240"/>
              <a:gd name="connsiteY3" fmla="*/ 1052920 h 1604025"/>
              <a:gd name="connsiteX4" fmla="*/ 4610 w 312240"/>
              <a:gd name="connsiteY4" fmla="*/ 844898 h 1604025"/>
              <a:gd name="connsiteX5" fmla="*/ 129312 w 312240"/>
              <a:gd name="connsiteY5" fmla="*/ 938853 h 1604025"/>
              <a:gd name="connsiteX6" fmla="*/ 293904 w 312240"/>
              <a:gd name="connsiteY6" fmla="*/ 874845 h 1604025"/>
              <a:gd name="connsiteX7" fmla="*/ 165888 w 312240"/>
              <a:gd name="connsiteY7" fmla="*/ 746829 h 1604025"/>
              <a:gd name="connsiteX8" fmla="*/ 275616 w 312240"/>
              <a:gd name="connsiteY8" fmla="*/ 682821 h 1604025"/>
              <a:gd name="connsiteX9" fmla="*/ 147600 w 312240"/>
              <a:gd name="connsiteY9" fmla="*/ 573093 h 1604025"/>
              <a:gd name="connsiteX10" fmla="*/ 312192 w 312240"/>
              <a:gd name="connsiteY10" fmla="*/ 499941 h 1604025"/>
              <a:gd name="connsiteX11" fmla="*/ 127962 w 312240"/>
              <a:gd name="connsiteY11" fmla="*/ 413022 h 1604025"/>
              <a:gd name="connsiteX12" fmla="*/ 244665 w 312240"/>
              <a:gd name="connsiteY12" fmla="*/ 322664 h 1604025"/>
              <a:gd name="connsiteX13" fmla="*/ 225042 w 312240"/>
              <a:gd name="connsiteY13" fmla="*/ 0 h 1604025"/>
              <a:gd name="connsiteX0" fmla="*/ 162688 w 312089"/>
              <a:gd name="connsiteY0" fmla="*/ 1604025 h 1604025"/>
              <a:gd name="connsiteX1" fmla="*/ 161372 w 312089"/>
              <a:gd name="connsiteY1" fmla="*/ 1419274 h 1604025"/>
              <a:gd name="connsiteX2" fmla="*/ 2196 w 312089"/>
              <a:gd name="connsiteY2" fmla="*/ 1234712 h 1604025"/>
              <a:gd name="connsiteX3" fmla="*/ 295378 w 312089"/>
              <a:gd name="connsiteY3" fmla="*/ 1052920 h 1604025"/>
              <a:gd name="connsiteX4" fmla="*/ 4459 w 312089"/>
              <a:gd name="connsiteY4" fmla="*/ 844898 h 1604025"/>
              <a:gd name="connsiteX5" fmla="*/ 293753 w 312089"/>
              <a:gd name="connsiteY5" fmla="*/ 874845 h 1604025"/>
              <a:gd name="connsiteX6" fmla="*/ 165737 w 312089"/>
              <a:gd name="connsiteY6" fmla="*/ 746829 h 1604025"/>
              <a:gd name="connsiteX7" fmla="*/ 275465 w 312089"/>
              <a:gd name="connsiteY7" fmla="*/ 682821 h 1604025"/>
              <a:gd name="connsiteX8" fmla="*/ 147449 w 312089"/>
              <a:gd name="connsiteY8" fmla="*/ 573093 h 1604025"/>
              <a:gd name="connsiteX9" fmla="*/ 312041 w 312089"/>
              <a:gd name="connsiteY9" fmla="*/ 499941 h 1604025"/>
              <a:gd name="connsiteX10" fmla="*/ 127811 w 312089"/>
              <a:gd name="connsiteY10" fmla="*/ 413022 h 1604025"/>
              <a:gd name="connsiteX11" fmla="*/ 244514 w 312089"/>
              <a:gd name="connsiteY11" fmla="*/ 322664 h 1604025"/>
              <a:gd name="connsiteX12" fmla="*/ 224891 w 312089"/>
              <a:gd name="connsiteY12" fmla="*/ 0 h 1604025"/>
              <a:gd name="connsiteX0" fmla="*/ 162688 w 312089"/>
              <a:gd name="connsiteY0" fmla="*/ 1604025 h 1604025"/>
              <a:gd name="connsiteX1" fmla="*/ 161372 w 312089"/>
              <a:gd name="connsiteY1" fmla="*/ 1419274 h 1604025"/>
              <a:gd name="connsiteX2" fmla="*/ 2196 w 312089"/>
              <a:gd name="connsiteY2" fmla="*/ 1234712 h 1604025"/>
              <a:gd name="connsiteX3" fmla="*/ 295378 w 312089"/>
              <a:gd name="connsiteY3" fmla="*/ 1052920 h 1604025"/>
              <a:gd name="connsiteX4" fmla="*/ 4459 w 312089"/>
              <a:gd name="connsiteY4" fmla="*/ 844898 h 1604025"/>
              <a:gd name="connsiteX5" fmla="*/ 165737 w 312089"/>
              <a:gd name="connsiteY5" fmla="*/ 746829 h 1604025"/>
              <a:gd name="connsiteX6" fmla="*/ 275465 w 312089"/>
              <a:gd name="connsiteY6" fmla="*/ 682821 h 1604025"/>
              <a:gd name="connsiteX7" fmla="*/ 147449 w 312089"/>
              <a:gd name="connsiteY7" fmla="*/ 573093 h 1604025"/>
              <a:gd name="connsiteX8" fmla="*/ 312041 w 312089"/>
              <a:gd name="connsiteY8" fmla="*/ 499941 h 1604025"/>
              <a:gd name="connsiteX9" fmla="*/ 127811 w 312089"/>
              <a:gd name="connsiteY9" fmla="*/ 413022 h 1604025"/>
              <a:gd name="connsiteX10" fmla="*/ 244514 w 312089"/>
              <a:gd name="connsiteY10" fmla="*/ 322664 h 1604025"/>
              <a:gd name="connsiteX11" fmla="*/ 224891 w 312089"/>
              <a:gd name="connsiteY11" fmla="*/ 0 h 1604025"/>
              <a:gd name="connsiteX0" fmla="*/ 162688 w 312096"/>
              <a:gd name="connsiteY0" fmla="*/ 1604025 h 1604025"/>
              <a:gd name="connsiteX1" fmla="*/ 161372 w 312096"/>
              <a:gd name="connsiteY1" fmla="*/ 1419274 h 1604025"/>
              <a:gd name="connsiteX2" fmla="*/ 2196 w 312096"/>
              <a:gd name="connsiteY2" fmla="*/ 1234712 h 1604025"/>
              <a:gd name="connsiteX3" fmla="*/ 295378 w 312096"/>
              <a:gd name="connsiteY3" fmla="*/ 1052920 h 1604025"/>
              <a:gd name="connsiteX4" fmla="*/ 4459 w 312096"/>
              <a:gd name="connsiteY4" fmla="*/ 844898 h 1604025"/>
              <a:gd name="connsiteX5" fmla="*/ 165737 w 312096"/>
              <a:gd name="connsiteY5" fmla="*/ 746829 h 1604025"/>
              <a:gd name="connsiteX6" fmla="*/ 147449 w 312096"/>
              <a:gd name="connsiteY6" fmla="*/ 573093 h 1604025"/>
              <a:gd name="connsiteX7" fmla="*/ 312041 w 312096"/>
              <a:gd name="connsiteY7" fmla="*/ 499941 h 1604025"/>
              <a:gd name="connsiteX8" fmla="*/ 127811 w 312096"/>
              <a:gd name="connsiteY8" fmla="*/ 413022 h 1604025"/>
              <a:gd name="connsiteX9" fmla="*/ 244514 w 312096"/>
              <a:gd name="connsiteY9" fmla="*/ 322664 h 1604025"/>
              <a:gd name="connsiteX10" fmla="*/ 224891 w 312096"/>
              <a:gd name="connsiteY10" fmla="*/ 0 h 1604025"/>
              <a:gd name="connsiteX0" fmla="*/ 162688 w 313192"/>
              <a:gd name="connsiteY0" fmla="*/ 1604025 h 1604025"/>
              <a:gd name="connsiteX1" fmla="*/ 161372 w 313192"/>
              <a:gd name="connsiteY1" fmla="*/ 1419274 h 1604025"/>
              <a:gd name="connsiteX2" fmla="*/ 2196 w 313192"/>
              <a:gd name="connsiteY2" fmla="*/ 1234712 h 1604025"/>
              <a:gd name="connsiteX3" fmla="*/ 295378 w 313192"/>
              <a:gd name="connsiteY3" fmla="*/ 1052920 h 1604025"/>
              <a:gd name="connsiteX4" fmla="*/ 4459 w 313192"/>
              <a:gd name="connsiteY4" fmla="*/ 844898 h 1604025"/>
              <a:gd name="connsiteX5" fmla="*/ 165737 w 313192"/>
              <a:gd name="connsiteY5" fmla="*/ 746829 h 1604025"/>
              <a:gd name="connsiteX6" fmla="*/ 22014 w 313192"/>
              <a:gd name="connsiteY6" fmla="*/ 446406 h 1604025"/>
              <a:gd name="connsiteX7" fmla="*/ 312041 w 313192"/>
              <a:gd name="connsiteY7" fmla="*/ 499941 h 1604025"/>
              <a:gd name="connsiteX8" fmla="*/ 127811 w 313192"/>
              <a:gd name="connsiteY8" fmla="*/ 413022 h 1604025"/>
              <a:gd name="connsiteX9" fmla="*/ 244514 w 313192"/>
              <a:gd name="connsiteY9" fmla="*/ 322664 h 1604025"/>
              <a:gd name="connsiteX10" fmla="*/ 224891 w 313192"/>
              <a:gd name="connsiteY10" fmla="*/ 0 h 1604025"/>
              <a:gd name="connsiteX0" fmla="*/ 162688 w 313192"/>
              <a:gd name="connsiteY0" fmla="*/ 1604025 h 1604025"/>
              <a:gd name="connsiteX1" fmla="*/ 161372 w 313192"/>
              <a:gd name="connsiteY1" fmla="*/ 1419274 h 1604025"/>
              <a:gd name="connsiteX2" fmla="*/ 2196 w 313192"/>
              <a:gd name="connsiteY2" fmla="*/ 1234712 h 1604025"/>
              <a:gd name="connsiteX3" fmla="*/ 295378 w 313192"/>
              <a:gd name="connsiteY3" fmla="*/ 1052920 h 1604025"/>
              <a:gd name="connsiteX4" fmla="*/ 4459 w 313192"/>
              <a:gd name="connsiteY4" fmla="*/ 844898 h 1604025"/>
              <a:gd name="connsiteX5" fmla="*/ 291172 w 313192"/>
              <a:gd name="connsiteY5" fmla="*/ 667063 h 1604025"/>
              <a:gd name="connsiteX6" fmla="*/ 22014 w 313192"/>
              <a:gd name="connsiteY6" fmla="*/ 446406 h 1604025"/>
              <a:gd name="connsiteX7" fmla="*/ 312041 w 313192"/>
              <a:gd name="connsiteY7" fmla="*/ 499941 h 1604025"/>
              <a:gd name="connsiteX8" fmla="*/ 127811 w 313192"/>
              <a:gd name="connsiteY8" fmla="*/ 413022 h 1604025"/>
              <a:gd name="connsiteX9" fmla="*/ 244514 w 313192"/>
              <a:gd name="connsiteY9" fmla="*/ 322664 h 1604025"/>
              <a:gd name="connsiteX10" fmla="*/ 224891 w 313192"/>
              <a:gd name="connsiteY10" fmla="*/ 0 h 1604025"/>
              <a:gd name="connsiteX0" fmla="*/ 162688 w 320924"/>
              <a:gd name="connsiteY0" fmla="*/ 1604025 h 1604025"/>
              <a:gd name="connsiteX1" fmla="*/ 161372 w 320924"/>
              <a:gd name="connsiteY1" fmla="*/ 1419274 h 1604025"/>
              <a:gd name="connsiteX2" fmla="*/ 2196 w 320924"/>
              <a:gd name="connsiteY2" fmla="*/ 1234712 h 1604025"/>
              <a:gd name="connsiteX3" fmla="*/ 295378 w 320924"/>
              <a:gd name="connsiteY3" fmla="*/ 1052920 h 1604025"/>
              <a:gd name="connsiteX4" fmla="*/ 4459 w 320924"/>
              <a:gd name="connsiteY4" fmla="*/ 844898 h 1604025"/>
              <a:gd name="connsiteX5" fmla="*/ 291172 w 320924"/>
              <a:gd name="connsiteY5" fmla="*/ 667063 h 1604025"/>
              <a:gd name="connsiteX6" fmla="*/ 22014 w 320924"/>
              <a:gd name="connsiteY6" fmla="*/ 446406 h 1604025"/>
              <a:gd name="connsiteX7" fmla="*/ 312041 w 320924"/>
              <a:gd name="connsiteY7" fmla="*/ 499941 h 1604025"/>
              <a:gd name="connsiteX8" fmla="*/ 244514 w 320924"/>
              <a:gd name="connsiteY8" fmla="*/ 322664 h 1604025"/>
              <a:gd name="connsiteX9" fmla="*/ 224891 w 320924"/>
              <a:gd name="connsiteY9" fmla="*/ 0 h 1604025"/>
              <a:gd name="connsiteX0" fmla="*/ 162688 w 314445"/>
              <a:gd name="connsiteY0" fmla="*/ 1604025 h 1604025"/>
              <a:gd name="connsiteX1" fmla="*/ 161372 w 314445"/>
              <a:gd name="connsiteY1" fmla="*/ 1419274 h 1604025"/>
              <a:gd name="connsiteX2" fmla="*/ 2196 w 314445"/>
              <a:gd name="connsiteY2" fmla="*/ 1234712 h 1604025"/>
              <a:gd name="connsiteX3" fmla="*/ 295378 w 314445"/>
              <a:gd name="connsiteY3" fmla="*/ 1052920 h 1604025"/>
              <a:gd name="connsiteX4" fmla="*/ 4459 w 314445"/>
              <a:gd name="connsiteY4" fmla="*/ 844898 h 1604025"/>
              <a:gd name="connsiteX5" fmla="*/ 291172 w 314445"/>
              <a:gd name="connsiteY5" fmla="*/ 667063 h 1604025"/>
              <a:gd name="connsiteX6" fmla="*/ 22014 w 314445"/>
              <a:gd name="connsiteY6" fmla="*/ 446406 h 1604025"/>
              <a:gd name="connsiteX7" fmla="*/ 312041 w 314445"/>
              <a:gd name="connsiteY7" fmla="*/ 499941 h 1604025"/>
              <a:gd name="connsiteX8" fmla="*/ 163588 w 314445"/>
              <a:gd name="connsiteY8" fmla="*/ 299203 h 1604025"/>
              <a:gd name="connsiteX9" fmla="*/ 224891 w 314445"/>
              <a:gd name="connsiteY9" fmla="*/ 0 h 1604025"/>
              <a:gd name="connsiteX0" fmla="*/ 162688 w 295378"/>
              <a:gd name="connsiteY0" fmla="*/ 1604025 h 1604025"/>
              <a:gd name="connsiteX1" fmla="*/ 161372 w 295378"/>
              <a:gd name="connsiteY1" fmla="*/ 1419274 h 1604025"/>
              <a:gd name="connsiteX2" fmla="*/ 2196 w 295378"/>
              <a:gd name="connsiteY2" fmla="*/ 1234712 h 1604025"/>
              <a:gd name="connsiteX3" fmla="*/ 295378 w 295378"/>
              <a:gd name="connsiteY3" fmla="*/ 1052920 h 1604025"/>
              <a:gd name="connsiteX4" fmla="*/ 4459 w 295378"/>
              <a:gd name="connsiteY4" fmla="*/ 844898 h 1604025"/>
              <a:gd name="connsiteX5" fmla="*/ 291172 w 295378"/>
              <a:gd name="connsiteY5" fmla="*/ 667063 h 1604025"/>
              <a:gd name="connsiteX6" fmla="*/ 22014 w 295378"/>
              <a:gd name="connsiteY6" fmla="*/ 446406 h 1604025"/>
              <a:gd name="connsiteX7" fmla="*/ 163588 w 295378"/>
              <a:gd name="connsiteY7" fmla="*/ 299203 h 1604025"/>
              <a:gd name="connsiteX8" fmla="*/ 224891 w 295378"/>
              <a:gd name="connsiteY8" fmla="*/ 0 h 1604025"/>
              <a:gd name="connsiteX0" fmla="*/ 162688 w 295378"/>
              <a:gd name="connsiteY0" fmla="*/ 1613409 h 1613409"/>
              <a:gd name="connsiteX1" fmla="*/ 161372 w 295378"/>
              <a:gd name="connsiteY1" fmla="*/ 1428658 h 1613409"/>
              <a:gd name="connsiteX2" fmla="*/ 2196 w 295378"/>
              <a:gd name="connsiteY2" fmla="*/ 1244096 h 1613409"/>
              <a:gd name="connsiteX3" fmla="*/ 295378 w 295378"/>
              <a:gd name="connsiteY3" fmla="*/ 1062304 h 1613409"/>
              <a:gd name="connsiteX4" fmla="*/ 4459 w 295378"/>
              <a:gd name="connsiteY4" fmla="*/ 854282 h 1613409"/>
              <a:gd name="connsiteX5" fmla="*/ 291172 w 295378"/>
              <a:gd name="connsiteY5" fmla="*/ 676447 h 1613409"/>
              <a:gd name="connsiteX6" fmla="*/ 22014 w 295378"/>
              <a:gd name="connsiteY6" fmla="*/ 455790 h 1613409"/>
              <a:gd name="connsiteX7" fmla="*/ 163588 w 295378"/>
              <a:gd name="connsiteY7" fmla="*/ 308587 h 1613409"/>
              <a:gd name="connsiteX8" fmla="*/ 168243 w 295378"/>
              <a:gd name="connsiteY8" fmla="*/ 0 h 1613409"/>
              <a:gd name="connsiteX0" fmla="*/ 162688 w 295378"/>
              <a:gd name="connsiteY0" fmla="*/ 2514297 h 2514297"/>
              <a:gd name="connsiteX1" fmla="*/ 161372 w 295378"/>
              <a:gd name="connsiteY1" fmla="*/ 2329546 h 2514297"/>
              <a:gd name="connsiteX2" fmla="*/ 2196 w 295378"/>
              <a:gd name="connsiteY2" fmla="*/ 2144984 h 2514297"/>
              <a:gd name="connsiteX3" fmla="*/ 295378 w 295378"/>
              <a:gd name="connsiteY3" fmla="*/ 1963192 h 2514297"/>
              <a:gd name="connsiteX4" fmla="*/ 4459 w 295378"/>
              <a:gd name="connsiteY4" fmla="*/ 1755170 h 2514297"/>
              <a:gd name="connsiteX5" fmla="*/ 291172 w 295378"/>
              <a:gd name="connsiteY5" fmla="*/ 1577335 h 2514297"/>
              <a:gd name="connsiteX6" fmla="*/ 22014 w 295378"/>
              <a:gd name="connsiteY6" fmla="*/ 1356678 h 2514297"/>
              <a:gd name="connsiteX7" fmla="*/ 163588 w 295378"/>
              <a:gd name="connsiteY7" fmla="*/ 1209475 h 2514297"/>
              <a:gd name="connsiteX8" fmla="*/ 156104 w 295378"/>
              <a:gd name="connsiteY8" fmla="*/ 0 h 2514297"/>
              <a:gd name="connsiteX0" fmla="*/ 162688 w 295378"/>
              <a:gd name="connsiteY0" fmla="*/ 2514297 h 2514297"/>
              <a:gd name="connsiteX1" fmla="*/ 161372 w 295378"/>
              <a:gd name="connsiteY1" fmla="*/ 2329546 h 2514297"/>
              <a:gd name="connsiteX2" fmla="*/ 2196 w 295378"/>
              <a:gd name="connsiteY2" fmla="*/ 2144984 h 2514297"/>
              <a:gd name="connsiteX3" fmla="*/ 295378 w 295378"/>
              <a:gd name="connsiteY3" fmla="*/ 1963192 h 2514297"/>
              <a:gd name="connsiteX4" fmla="*/ 4459 w 295378"/>
              <a:gd name="connsiteY4" fmla="*/ 1755170 h 2514297"/>
              <a:gd name="connsiteX5" fmla="*/ 291172 w 295378"/>
              <a:gd name="connsiteY5" fmla="*/ 1577335 h 2514297"/>
              <a:gd name="connsiteX6" fmla="*/ 22014 w 295378"/>
              <a:gd name="connsiteY6" fmla="*/ 1356678 h 2514297"/>
              <a:gd name="connsiteX7" fmla="*/ 163588 w 295378"/>
              <a:gd name="connsiteY7" fmla="*/ 1209475 h 2514297"/>
              <a:gd name="connsiteX8" fmla="*/ 156104 w 295378"/>
              <a:gd name="connsiteY8" fmla="*/ 0 h 2514297"/>
              <a:gd name="connsiteX0" fmla="*/ 162688 w 306797"/>
              <a:gd name="connsiteY0" fmla="*/ 2514297 h 2514297"/>
              <a:gd name="connsiteX1" fmla="*/ 161372 w 306797"/>
              <a:gd name="connsiteY1" fmla="*/ 2329546 h 2514297"/>
              <a:gd name="connsiteX2" fmla="*/ 2196 w 306797"/>
              <a:gd name="connsiteY2" fmla="*/ 2144984 h 2514297"/>
              <a:gd name="connsiteX3" fmla="*/ 295378 w 306797"/>
              <a:gd name="connsiteY3" fmla="*/ 1963192 h 2514297"/>
              <a:gd name="connsiteX4" fmla="*/ 4459 w 306797"/>
              <a:gd name="connsiteY4" fmla="*/ 1755170 h 2514297"/>
              <a:gd name="connsiteX5" fmla="*/ 291172 w 306797"/>
              <a:gd name="connsiteY5" fmla="*/ 1577335 h 2514297"/>
              <a:gd name="connsiteX6" fmla="*/ 22014 w 306797"/>
              <a:gd name="connsiteY6" fmla="*/ 1356678 h 2514297"/>
              <a:gd name="connsiteX7" fmla="*/ 305208 w 306797"/>
              <a:gd name="connsiteY7" fmla="*/ 1204783 h 2514297"/>
              <a:gd name="connsiteX8" fmla="*/ 156104 w 306797"/>
              <a:gd name="connsiteY8" fmla="*/ 0 h 2514297"/>
              <a:gd name="connsiteX0" fmla="*/ 162688 w 309516"/>
              <a:gd name="connsiteY0" fmla="*/ 2514297 h 2514297"/>
              <a:gd name="connsiteX1" fmla="*/ 161372 w 309516"/>
              <a:gd name="connsiteY1" fmla="*/ 2329546 h 2514297"/>
              <a:gd name="connsiteX2" fmla="*/ 2196 w 309516"/>
              <a:gd name="connsiteY2" fmla="*/ 2144984 h 2514297"/>
              <a:gd name="connsiteX3" fmla="*/ 295378 w 309516"/>
              <a:gd name="connsiteY3" fmla="*/ 1963192 h 2514297"/>
              <a:gd name="connsiteX4" fmla="*/ 4459 w 309516"/>
              <a:gd name="connsiteY4" fmla="*/ 1755170 h 2514297"/>
              <a:gd name="connsiteX5" fmla="*/ 291172 w 309516"/>
              <a:gd name="connsiteY5" fmla="*/ 1577335 h 2514297"/>
              <a:gd name="connsiteX6" fmla="*/ 22014 w 309516"/>
              <a:gd name="connsiteY6" fmla="*/ 1356678 h 2514297"/>
              <a:gd name="connsiteX7" fmla="*/ 305208 w 309516"/>
              <a:gd name="connsiteY7" fmla="*/ 1204783 h 2514297"/>
              <a:gd name="connsiteX8" fmla="*/ 15682 w 309516"/>
              <a:gd name="connsiteY8" fmla="*/ 976460 h 2514297"/>
              <a:gd name="connsiteX9" fmla="*/ 156104 w 309516"/>
              <a:gd name="connsiteY9" fmla="*/ 0 h 2514297"/>
              <a:gd name="connsiteX0" fmla="*/ 162688 w 309516"/>
              <a:gd name="connsiteY0" fmla="*/ 2514297 h 2514297"/>
              <a:gd name="connsiteX1" fmla="*/ 161372 w 309516"/>
              <a:gd name="connsiteY1" fmla="*/ 2329546 h 2514297"/>
              <a:gd name="connsiteX2" fmla="*/ 2196 w 309516"/>
              <a:gd name="connsiteY2" fmla="*/ 2144984 h 2514297"/>
              <a:gd name="connsiteX3" fmla="*/ 295378 w 309516"/>
              <a:gd name="connsiteY3" fmla="*/ 1963192 h 2514297"/>
              <a:gd name="connsiteX4" fmla="*/ 4459 w 309516"/>
              <a:gd name="connsiteY4" fmla="*/ 1755170 h 2514297"/>
              <a:gd name="connsiteX5" fmla="*/ 291172 w 309516"/>
              <a:gd name="connsiteY5" fmla="*/ 1577335 h 2514297"/>
              <a:gd name="connsiteX6" fmla="*/ 22014 w 309516"/>
              <a:gd name="connsiteY6" fmla="*/ 1356678 h 2514297"/>
              <a:gd name="connsiteX7" fmla="*/ 305208 w 309516"/>
              <a:gd name="connsiteY7" fmla="*/ 1204783 h 2514297"/>
              <a:gd name="connsiteX8" fmla="*/ 15682 w 309516"/>
              <a:gd name="connsiteY8" fmla="*/ 976460 h 2514297"/>
              <a:gd name="connsiteX9" fmla="*/ 156104 w 309516"/>
              <a:gd name="connsiteY9" fmla="*/ 0 h 2514297"/>
              <a:gd name="connsiteX0" fmla="*/ 166929 w 314020"/>
              <a:gd name="connsiteY0" fmla="*/ 2514297 h 2514297"/>
              <a:gd name="connsiteX1" fmla="*/ 165613 w 314020"/>
              <a:gd name="connsiteY1" fmla="*/ 2329546 h 2514297"/>
              <a:gd name="connsiteX2" fmla="*/ 6437 w 314020"/>
              <a:gd name="connsiteY2" fmla="*/ 2144984 h 2514297"/>
              <a:gd name="connsiteX3" fmla="*/ 299619 w 314020"/>
              <a:gd name="connsiteY3" fmla="*/ 1963192 h 2514297"/>
              <a:gd name="connsiteX4" fmla="*/ 8700 w 314020"/>
              <a:gd name="connsiteY4" fmla="*/ 1755170 h 2514297"/>
              <a:gd name="connsiteX5" fmla="*/ 295413 w 314020"/>
              <a:gd name="connsiteY5" fmla="*/ 1577335 h 2514297"/>
              <a:gd name="connsiteX6" fmla="*/ 26255 w 314020"/>
              <a:gd name="connsiteY6" fmla="*/ 1356678 h 2514297"/>
              <a:gd name="connsiteX7" fmla="*/ 309449 w 314020"/>
              <a:gd name="connsiteY7" fmla="*/ 1204783 h 2514297"/>
              <a:gd name="connsiteX8" fmla="*/ 19923 w 314020"/>
              <a:gd name="connsiteY8" fmla="*/ 976460 h 2514297"/>
              <a:gd name="connsiteX9" fmla="*/ 40154 w 314020"/>
              <a:gd name="connsiteY9" fmla="*/ 802851 h 2514297"/>
              <a:gd name="connsiteX10" fmla="*/ 160345 w 314020"/>
              <a:gd name="connsiteY10" fmla="*/ 0 h 2514297"/>
              <a:gd name="connsiteX0" fmla="*/ 162688 w 316993"/>
              <a:gd name="connsiteY0" fmla="*/ 2514297 h 2514297"/>
              <a:gd name="connsiteX1" fmla="*/ 161372 w 316993"/>
              <a:gd name="connsiteY1" fmla="*/ 2329546 h 2514297"/>
              <a:gd name="connsiteX2" fmla="*/ 2196 w 316993"/>
              <a:gd name="connsiteY2" fmla="*/ 2144984 h 2514297"/>
              <a:gd name="connsiteX3" fmla="*/ 295378 w 316993"/>
              <a:gd name="connsiteY3" fmla="*/ 1963192 h 2514297"/>
              <a:gd name="connsiteX4" fmla="*/ 4459 w 316993"/>
              <a:gd name="connsiteY4" fmla="*/ 1755170 h 2514297"/>
              <a:gd name="connsiteX5" fmla="*/ 291172 w 316993"/>
              <a:gd name="connsiteY5" fmla="*/ 1577335 h 2514297"/>
              <a:gd name="connsiteX6" fmla="*/ 22014 w 316993"/>
              <a:gd name="connsiteY6" fmla="*/ 1356678 h 2514297"/>
              <a:gd name="connsiteX7" fmla="*/ 305208 w 316993"/>
              <a:gd name="connsiteY7" fmla="*/ 1204783 h 2514297"/>
              <a:gd name="connsiteX8" fmla="*/ 15682 w 316993"/>
              <a:gd name="connsiteY8" fmla="*/ 976460 h 2514297"/>
              <a:gd name="connsiteX9" fmla="*/ 315107 w 316993"/>
              <a:gd name="connsiteY9" fmla="*/ 807543 h 2514297"/>
              <a:gd name="connsiteX10" fmla="*/ 156104 w 316993"/>
              <a:gd name="connsiteY10" fmla="*/ 0 h 2514297"/>
              <a:gd name="connsiteX0" fmla="*/ 162688 w 319677"/>
              <a:gd name="connsiteY0" fmla="*/ 2514297 h 2514297"/>
              <a:gd name="connsiteX1" fmla="*/ 161372 w 319677"/>
              <a:gd name="connsiteY1" fmla="*/ 2329546 h 2514297"/>
              <a:gd name="connsiteX2" fmla="*/ 2196 w 319677"/>
              <a:gd name="connsiteY2" fmla="*/ 2144984 h 2514297"/>
              <a:gd name="connsiteX3" fmla="*/ 295378 w 319677"/>
              <a:gd name="connsiteY3" fmla="*/ 1963192 h 2514297"/>
              <a:gd name="connsiteX4" fmla="*/ 4459 w 319677"/>
              <a:gd name="connsiteY4" fmla="*/ 1755170 h 2514297"/>
              <a:gd name="connsiteX5" fmla="*/ 291172 w 319677"/>
              <a:gd name="connsiteY5" fmla="*/ 1577335 h 2514297"/>
              <a:gd name="connsiteX6" fmla="*/ 22014 w 319677"/>
              <a:gd name="connsiteY6" fmla="*/ 1356678 h 2514297"/>
              <a:gd name="connsiteX7" fmla="*/ 305208 w 319677"/>
              <a:gd name="connsiteY7" fmla="*/ 1204783 h 2514297"/>
              <a:gd name="connsiteX8" fmla="*/ 15682 w 319677"/>
              <a:gd name="connsiteY8" fmla="*/ 976460 h 2514297"/>
              <a:gd name="connsiteX9" fmla="*/ 315107 w 319677"/>
              <a:gd name="connsiteY9" fmla="*/ 807543 h 2514297"/>
              <a:gd name="connsiteX10" fmla="*/ 11636 w 319677"/>
              <a:gd name="connsiteY10" fmla="*/ 610474 h 2514297"/>
              <a:gd name="connsiteX11" fmla="*/ 156104 w 319677"/>
              <a:gd name="connsiteY11" fmla="*/ 0 h 2514297"/>
              <a:gd name="connsiteX0" fmla="*/ 162688 w 319933"/>
              <a:gd name="connsiteY0" fmla="*/ 2514297 h 2514297"/>
              <a:gd name="connsiteX1" fmla="*/ 161372 w 319933"/>
              <a:gd name="connsiteY1" fmla="*/ 2329546 h 2514297"/>
              <a:gd name="connsiteX2" fmla="*/ 2196 w 319933"/>
              <a:gd name="connsiteY2" fmla="*/ 2144984 h 2514297"/>
              <a:gd name="connsiteX3" fmla="*/ 295378 w 319933"/>
              <a:gd name="connsiteY3" fmla="*/ 1963192 h 2514297"/>
              <a:gd name="connsiteX4" fmla="*/ 4459 w 319933"/>
              <a:gd name="connsiteY4" fmla="*/ 1755170 h 2514297"/>
              <a:gd name="connsiteX5" fmla="*/ 291172 w 319933"/>
              <a:gd name="connsiteY5" fmla="*/ 1577335 h 2514297"/>
              <a:gd name="connsiteX6" fmla="*/ 22014 w 319933"/>
              <a:gd name="connsiteY6" fmla="*/ 1356678 h 2514297"/>
              <a:gd name="connsiteX7" fmla="*/ 305208 w 319933"/>
              <a:gd name="connsiteY7" fmla="*/ 1204783 h 2514297"/>
              <a:gd name="connsiteX8" fmla="*/ 15682 w 319933"/>
              <a:gd name="connsiteY8" fmla="*/ 976460 h 2514297"/>
              <a:gd name="connsiteX9" fmla="*/ 315107 w 319933"/>
              <a:gd name="connsiteY9" fmla="*/ 807543 h 2514297"/>
              <a:gd name="connsiteX10" fmla="*/ 11636 w 319933"/>
              <a:gd name="connsiteY10" fmla="*/ 610474 h 2514297"/>
              <a:gd name="connsiteX11" fmla="*/ 315107 w 319933"/>
              <a:gd name="connsiteY11" fmla="*/ 432174 h 2514297"/>
              <a:gd name="connsiteX12" fmla="*/ 156104 w 319933"/>
              <a:gd name="connsiteY12" fmla="*/ 0 h 2514297"/>
              <a:gd name="connsiteX0" fmla="*/ 162688 w 321201"/>
              <a:gd name="connsiteY0" fmla="*/ 2514297 h 2514297"/>
              <a:gd name="connsiteX1" fmla="*/ 161372 w 321201"/>
              <a:gd name="connsiteY1" fmla="*/ 2329546 h 2514297"/>
              <a:gd name="connsiteX2" fmla="*/ 2196 w 321201"/>
              <a:gd name="connsiteY2" fmla="*/ 2144984 h 2514297"/>
              <a:gd name="connsiteX3" fmla="*/ 295378 w 321201"/>
              <a:gd name="connsiteY3" fmla="*/ 1963192 h 2514297"/>
              <a:gd name="connsiteX4" fmla="*/ 4459 w 321201"/>
              <a:gd name="connsiteY4" fmla="*/ 1755170 h 2514297"/>
              <a:gd name="connsiteX5" fmla="*/ 291172 w 321201"/>
              <a:gd name="connsiteY5" fmla="*/ 1577335 h 2514297"/>
              <a:gd name="connsiteX6" fmla="*/ 22014 w 321201"/>
              <a:gd name="connsiteY6" fmla="*/ 1356678 h 2514297"/>
              <a:gd name="connsiteX7" fmla="*/ 305208 w 321201"/>
              <a:gd name="connsiteY7" fmla="*/ 1204783 h 2514297"/>
              <a:gd name="connsiteX8" fmla="*/ 15682 w 321201"/>
              <a:gd name="connsiteY8" fmla="*/ 976460 h 2514297"/>
              <a:gd name="connsiteX9" fmla="*/ 315107 w 321201"/>
              <a:gd name="connsiteY9" fmla="*/ 807543 h 2514297"/>
              <a:gd name="connsiteX10" fmla="*/ 11636 w 321201"/>
              <a:gd name="connsiteY10" fmla="*/ 610474 h 2514297"/>
              <a:gd name="connsiteX11" fmla="*/ 315107 w 321201"/>
              <a:gd name="connsiteY11" fmla="*/ 432174 h 2514297"/>
              <a:gd name="connsiteX12" fmla="*/ 161348 w 321201"/>
              <a:gd name="connsiteY12" fmla="*/ 235104 h 2514297"/>
              <a:gd name="connsiteX13" fmla="*/ 156104 w 321201"/>
              <a:gd name="connsiteY13" fmla="*/ 0 h 2514297"/>
              <a:gd name="connsiteX0" fmla="*/ 162420 w 320933"/>
              <a:gd name="connsiteY0" fmla="*/ 2514297 h 2514297"/>
              <a:gd name="connsiteX1" fmla="*/ 161104 w 320933"/>
              <a:gd name="connsiteY1" fmla="*/ 2329546 h 2514297"/>
              <a:gd name="connsiteX2" fmla="*/ 1928 w 320933"/>
              <a:gd name="connsiteY2" fmla="*/ 2144984 h 2514297"/>
              <a:gd name="connsiteX3" fmla="*/ 295110 w 320933"/>
              <a:gd name="connsiteY3" fmla="*/ 1963192 h 2514297"/>
              <a:gd name="connsiteX4" fmla="*/ 4191 w 320933"/>
              <a:gd name="connsiteY4" fmla="*/ 1755170 h 2514297"/>
              <a:gd name="connsiteX5" fmla="*/ 290904 w 320933"/>
              <a:gd name="connsiteY5" fmla="*/ 1577335 h 2514297"/>
              <a:gd name="connsiteX6" fmla="*/ 21746 w 320933"/>
              <a:gd name="connsiteY6" fmla="*/ 1356678 h 2514297"/>
              <a:gd name="connsiteX7" fmla="*/ 304940 w 320933"/>
              <a:gd name="connsiteY7" fmla="*/ 1204783 h 2514297"/>
              <a:gd name="connsiteX8" fmla="*/ 15414 w 320933"/>
              <a:gd name="connsiteY8" fmla="*/ 976460 h 2514297"/>
              <a:gd name="connsiteX9" fmla="*/ 314839 w 320933"/>
              <a:gd name="connsiteY9" fmla="*/ 807543 h 2514297"/>
              <a:gd name="connsiteX10" fmla="*/ 11368 w 320933"/>
              <a:gd name="connsiteY10" fmla="*/ 610474 h 2514297"/>
              <a:gd name="connsiteX11" fmla="*/ 314839 w 320933"/>
              <a:gd name="connsiteY11" fmla="*/ 432174 h 2514297"/>
              <a:gd name="connsiteX12" fmla="*/ 161080 w 320933"/>
              <a:gd name="connsiteY12" fmla="*/ 235104 h 2514297"/>
              <a:gd name="connsiteX13" fmla="*/ 155836 w 320933"/>
              <a:gd name="connsiteY13" fmla="*/ 0 h 251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20933" h="2514297">
                <a:moveTo>
                  <a:pt x="162420" y="2514297"/>
                </a:moveTo>
                <a:cubicBezTo>
                  <a:pt x="152656" y="2412421"/>
                  <a:pt x="163575" y="2414559"/>
                  <a:pt x="161104" y="2329546"/>
                </a:cubicBezTo>
                <a:cubicBezTo>
                  <a:pt x="158633" y="2244533"/>
                  <a:pt x="-20406" y="2206043"/>
                  <a:pt x="1928" y="2144984"/>
                </a:cubicBezTo>
                <a:cubicBezTo>
                  <a:pt x="24262" y="2083925"/>
                  <a:pt x="294733" y="2028161"/>
                  <a:pt x="295110" y="1963192"/>
                </a:cubicBezTo>
                <a:cubicBezTo>
                  <a:pt x="295487" y="1898223"/>
                  <a:pt x="4892" y="1819479"/>
                  <a:pt x="4191" y="1755170"/>
                </a:cubicBezTo>
                <a:cubicBezTo>
                  <a:pt x="3490" y="1690861"/>
                  <a:pt x="287978" y="1643750"/>
                  <a:pt x="290904" y="1577335"/>
                </a:cubicBezTo>
                <a:cubicBezTo>
                  <a:pt x="293830" y="1510920"/>
                  <a:pt x="19407" y="1418770"/>
                  <a:pt x="21746" y="1356678"/>
                </a:cubicBezTo>
                <a:cubicBezTo>
                  <a:pt x="24085" y="1294586"/>
                  <a:pt x="260812" y="1263460"/>
                  <a:pt x="304940" y="1204783"/>
                </a:cubicBezTo>
                <a:cubicBezTo>
                  <a:pt x="349068" y="1146106"/>
                  <a:pt x="60296" y="1043449"/>
                  <a:pt x="15414" y="976460"/>
                </a:cubicBezTo>
                <a:cubicBezTo>
                  <a:pt x="-29468" y="909471"/>
                  <a:pt x="268307" y="866977"/>
                  <a:pt x="314839" y="807543"/>
                </a:cubicBezTo>
                <a:cubicBezTo>
                  <a:pt x="361371" y="748109"/>
                  <a:pt x="57226" y="673818"/>
                  <a:pt x="11368" y="610474"/>
                </a:cubicBezTo>
                <a:cubicBezTo>
                  <a:pt x="-34490" y="547130"/>
                  <a:pt x="275051" y="493953"/>
                  <a:pt x="314839" y="432174"/>
                </a:cubicBezTo>
                <a:cubicBezTo>
                  <a:pt x="354627" y="370395"/>
                  <a:pt x="187580" y="307133"/>
                  <a:pt x="161080" y="235104"/>
                </a:cubicBezTo>
                <a:cubicBezTo>
                  <a:pt x="134580" y="163075"/>
                  <a:pt x="171546" y="39966"/>
                  <a:pt x="155836" y="0"/>
                </a:cubicBezTo>
              </a:path>
            </a:pathLst>
          </a:custGeom>
          <a:ln>
            <a:solidFill>
              <a:schemeClr val="accent5"/>
            </a:solidFill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845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12938</TotalTime>
  <Words>0</Words>
  <Application>Microsoft Macintosh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高田 純</dc:creator>
  <cp:lastModifiedBy>高田 純</cp:lastModifiedBy>
  <cp:revision>2</cp:revision>
  <dcterms:created xsi:type="dcterms:W3CDTF">2016-10-24T19:23:26Z</dcterms:created>
  <dcterms:modified xsi:type="dcterms:W3CDTF">2016-11-02T19:01:52Z</dcterms:modified>
</cp:coreProperties>
</file>